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Shape 106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469900" y="2362200"/>
            <a:ext cx="12065001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="1" sz="9400">
                <a:solidFill>
                  <a:srgbClr val="FFFFFF"/>
                </a:solidFill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Shape 127"/>
          <p:cNvSpPr/>
          <p:nvPr>
            <p:ph type="body" sz="quarter" idx="13"/>
          </p:nvPr>
        </p:nvSpPr>
        <p:spPr>
          <a:xfrm>
            <a:off x="406400" y="7789333"/>
            <a:ext cx="12192000" cy="977902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</a:defRPr>
            </a:pPr>
          </a:p>
        </p:txBody>
      </p:sp>
      <p:sp>
        <p:nvSpPr>
          <p:cNvPr id="128" name="Shape 128"/>
          <p:cNvSpPr/>
          <p:nvPr>
            <p:ph type="body" sz="quarter" idx="14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sz="quarter" idx="1"/>
          </p:nvPr>
        </p:nvSpPr>
        <p:spPr>
          <a:xfrm>
            <a:off x="5892800" y="2641600"/>
            <a:ext cx="6705600" cy="3119122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="1" sz="9400">
                <a:solidFill>
                  <a:srgbClr val="FFFFFF"/>
                </a:solidFill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Shape 137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4"/>
          </p:nvPr>
        </p:nvSpPr>
        <p:spPr>
          <a:xfrm>
            <a:off x="5892800" y="7732183"/>
            <a:ext cx="6705600" cy="977902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cap="none" sz="6000">
                <a:solidFill>
                  <a:srgbClr val="232323"/>
                </a:solidFill>
              </a:defRPr>
            </a:pP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149657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V="1">
            <a:off x="5892800" y="6141011"/>
            <a:ext cx="6705601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Shape 50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顶部对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项目符号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84" name="Shape 8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hape 95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96" name="Shape 96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6140894"/>
            <a:ext cx="12192001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223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defRPr sz="9800"/>
            </a:lvl1pPr>
          </a:lstStyle>
          <a:p>
            <a:pPr/>
            <a:r>
              <a:t>BOM浏览器对象模型</a:t>
            </a:r>
          </a:p>
        </p:txBody>
      </p:sp>
      <p:sp>
        <p:nvSpPr>
          <p:cNvPr id="171" name="Shape 17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sz="quarter" idx="1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前端培训课件（BOM浏览器对象模型）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大纲</a:t>
            </a:r>
          </a:p>
        </p:txBody>
      </p:sp>
      <p:sp>
        <p:nvSpPr>
          <p:cNvPr id="175" name="Shape 17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window对象(alert, confirm …)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document对象(cookies, forms, links …)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navigator对象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screen对象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location对象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history对象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sz="quarter" idx="1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前端培训课件（BOM浏览器对象模型）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window 对象</a:t>
            </a:r>
          </a:p>
        </p:txBody>
      </p:sp>
      <p:sp>
        <p:nvSpPr>
          <p:cNvPr id="179" name="Shape 17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document，navigator，screen…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alert, confirm, prompt, setTimeout, ….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indexDb, FormData, top, parent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sz="quarter" idx="1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前端培训课件（BOM浏览器对象模型）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Document 对象</a:t>
            </a:r>
          </a:p>
        </p:txBody>
      </p:sp>
      <p:sp>
        <p:nvSpPr>
          <p:cNvPr id="183" name="Shape 18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查找，编辑节点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all 提供对文档中所有元素的访问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anchors 所有的锚点对象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forms 所有的表单form对象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images 所有的图片对象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links 所有的链接对象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body，head，title，domain，lastModified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cookies 当前文档有关的cookie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write，writeln 向当前文档位置动态添加代码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sz="quarter" idx="1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前端培训课件（BOM浏览器对象模型）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navigator对象</a:t>
            </a:r>
          </a:p>
        </p:txBody>
      </p:sp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appName，appVersion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cupClass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platform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systemLanguage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userAgent，userLanguage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sz="quarter" idx="1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前端培训课件（BOM浏览器对象模型）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screen对象</a:t>
            </a:r>
          </a:p>
        </p:txBody>
      </p:sp>
      <p:sp>
        <p:nvSpPr>
          <p:cNvPr id="191" name="Shape 19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avaiHeight，avaiWidth 屏幕宽高(windows任务栏除外)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deviceXDPI ，deviceYDPI 显示屏设备每英寸显示点数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height，width 显示器屏幕宽高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sz="quarter" idx="1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前端培训课件（BOM浏览器对象模型）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location对象</a:t>
            </a:r>
          </a:p>
        </p:txBody>
      </p:sp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hash 设置或返回地址栏中 # 号开始的内容(锚点内容)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host 设置或返回主机地址和端口号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hostname 设置或返回当前的主机地址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href 设置或返回完整的url地址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pathname 设置或返回当前的url路径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port 设置或返回当前的url端口号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protocol 设置或返回当前url的协议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search 设置或返回从问候(?) 后面的url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reload() 重新加载当前url</a:t>
            </a:r>
          </a:p>
          <a:p>
            <a:pPr marL="284479" indent="-284479" defTabSz="37388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replace() 用新的url替换当前的url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sz="quarter" idx="1"/>
          </p:nvPr>
        </p:nvSpPr>
        <p:spPr>
          <a:xfrm>
            <a:off x="406400" y="393699"/>
            <a:ext cx="11176000" cy="52070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前端培训课件（BOM浏览器对象模型）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history对象</a:t>
            </a:r>
          </a:p>
        </p:txBody>
      </p:sp>
      <p:sp>
        <p:nvSpPr>
          <p:cNvPr id="199" name="Shape 19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length 浏览器历史列表url的数量</a:t>
            </a:r>
          </a:p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back() 加载上一个url</a:t>
            </a:r>
          </a:p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forward() 加载下一个url</a:t>
            </a:r>
          </a:p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go() 加载从当前url开始的某个页面</a:t>
            </a:r>
          </a:p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pushState() 动态给history对象中插入一条记录</a:t>
            </a:r>
          </a:p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replaceState()  更新当前url</a:t>
            </a:r>
          </a:p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window.onhashchange() 当 # 后面的发生变化，就触发它</a:t>
            </a:r>
          </a:p>
          <a:p>
            <a:pPr marL="360045" indent="-360045" defTabSz="473201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window event : popstate 当url发生变化时，触发此事件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