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6362">
              <a:defRPr sz="10370"/>
            </a:lvl1pPr>
          </a:lstStyle>
          <a:p>
            <a:pPr/>
            <a:r>
              <a:t>HTML5&amp;DOM操作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前端培训课件（HTML5&amp;DOM操作）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大纲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W3C 规定的语义化标签</a:t>
            </a:r>
          </a:p>
          <a:p>
            <a:pPr/>
            <a:r>
              <a:t>HTML5新功能</a:t>
            </a:r>
          </a:p>
          <a:p>
            <a:pPr/>
            <a:r>
              <a:t>DOM节点</a:t>
            </a:r>
          </a:p>
          <a:p>
            <a:pPr/>
            <a:r>
              <a:t>节点操作，事件绑定</a:t>
            </a:r>
          </a:p>
          <a:p>
            <a:pPr/>
            <a:r>
              <a:t>prop&amp;attr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前端培训课件（HTML5&amp;DOM操作）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W3c规定的语义化标签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6689" indent="-186689" defTabSz="245363">
              <a:spcBef>
                <a:spcPts val="1100"/>
              </a:spcBef>
              <a:defRPr sz="1428"/>
            </a:pPr>
            <a:r>
              <a:t>&lt;article&gt;文章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&lt;section&gt;定义章节&amp;部分内容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&lt;footer,header&gt;定义页眉页脚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&lt;aside&gt;页面内容之外的内容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&lt;nav&gt;定义导航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&lt;canvas&gt;定义图形绘板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&lt;audio&gt;音频内容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&lt;video&gt;定义视频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&lt;source&gt;定义媒体源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&lt;datalist&gt;定义下拉列表(需要和input配合)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&lt;progress&gt;定义进度条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&lt;time&gt;定义时间部分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&lt;mark&gt;给文本做记号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&lt;figure,figcaption&gt; 描述媒体(img)</a:t>
            </a:r>
          </a:p>
          <a:p>
            <a:pPr marL="186689" indent="-186689" defTabSz="245363">
              <a:spcBef>
                <a:spcPts val="1100"/>
              </a:spcBef>
              <a:defRPr sz="1428"/>
            </a:pPr>
            <a:r>
              <a:t>&lt;small&gt; 标记小文字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前端培训课件（HTML5&amp;DOM操作）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HTML5新功能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3364" indent="-253364" defTabSz="332993">
              <a:spcBef>
                <a:spcPts val="1500"/>
              </a:spcBef>
              <a:defRPr sz="1937"/>
            </a:pPr>
            <a:r>
              <a:t>新的文档类型声明&lt;!DOCTYPE html&gt;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引入css和script不需要指定type属性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语义化的标签赋予网页更好的意义和结构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表单(require,placeholder,autofocus,pattern)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本地存储(sessionStorage,localStorage,websql,IndexedDB)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图形，动画三维特性(svg, canvas, webgl, css3d)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文件接口(FileReader)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新的链接特性(Server-sent Event, WebSocket)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性能特性(XMLHttpRequest2 ,Web Workers)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媒体访问API(navigator.getUserMedia)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地理位置API(navigator.geolocation.getCurrentPosition)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前端培训课件（HTML5&amp;DOM操作）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DOM节点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对象</a:t>
            </a:r>
          </a:p>
          <a:p>
            <a:pPr/>
            <a:r>
              <a:t>Element 对象</a:t>
            </a:r>
          </a:p>
          <a:p>
            <a:pPr/>
            <a:r>
              <a:t>Image, Option, Audio</a:t>
            </a:r>
          </a:p>
          <a:p>
            <a:pPr/>
            <a:r>
              <a:t>事件绑定 addEventListener，attachEvent</a:t>
            </a:r>
          </a:p>
          <a:p>
            <a:pPr/>
            <a:r>
              <a:t>普通元素的属性</a:t>
            </a:r>
          </a:p>
          <a:p>
            <a:pPr/>
            <a:r>
              <a:t>表单元素的属性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前端培训课件（HTML5&amp;DOM操作）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prop&amp;attr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标签固有属性&amp;自定义属性</a:t>
            </a:r>
          </a:p>
          <a:p>
            <a:pPr/>
            <a:r>
              <a:t>class -&gt; className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