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78" r:id="rId24"/>
    <p:sldId id="284" r:id="rId25"/>
    <p:sldId id="279" r:id="rId26"/>
    <p:sldId id="280" r:id="rId27"/>
    <p:sldId id="285" r:id="rId28"/>
    <p:sldId id="290" r:id="rId29"/>
    <p:sldId id="287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3" r:id="rId42"/>
    <p:sldId id="302" r:id="rId43"/>
    <p:sldId id="304" r:id="rId44"/>
    <p:sldId id="305" r:id="rId45"/>
    <p:sldId id="306" r:id="rId46"/>
    <p:sldId id="307" r:id="rId47"/>
    <p:sldId id="308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3EF292-F280-47D9-BFEC-41B0DA04869E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83"/>
            <p14:sldId id="278"/>
            <p14:sldId id="284"/>
            <p14:sldId id="279"/>
            <p14:sldId id="280"/>
            <p14:sldId id="285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3"/>
            <p14:sldId id="302"/>
            <p14:sldId id="304"/>
            <p14:sldId id="305"/>
            <p14:sldId id="306"/>
            <p14:sldId id="307"/>
            <p14:sldId id="30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e4016d31939f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657A4-61F4-49FE-9C30-08E1F108921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BFCDC-EFCB-4F7C-8BF4-A62D16CC5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来源：外部导入（</a:t>
            </a:r>
            <a:r>
              <a:rPr lang="en-US" altLang="zh-CN" sz="1200" dirty="0" smtClean="0">
                <a:effectLst/>
              </a:rPr>
              <a:t>mesh, 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en-US" altLang="zh-CN" sz="1200" dirty="0" smtClean="0">
                <a:effectLst/>
              </a:rPr>
              <a:t>, audio, </a:t>
            </a:r>
            <a:r>
              <a:rPr lang="en-US" altLang="zh-CN" sz="1200" dirty="0" err="1" smtClean="0">
                <a:effectLst/>
              </a:rPr>
              <a:t>anim</a:t>
            </a:r>
            <a:r>
              <a:rPr lang="zh-CN" altLang="en-US" sz="1200" dirty="0" smtClean="0">
                <a:effectLst/>
              </a:rPr>
              <a:t>）和内部创建</a:t>
            </a:r>
            <a:r>
              <a:rPr lang="en-US" altLang="zh-CN" sz="1200" dirty="0" smtClean="0">
                <a:effectLst/>
              </a:rPr>
              <a:t>(</a:t>
            </a:r>
            <a:r>
              <a:rPr lang="en-US" altLang="zh-CN" sz="1200" dirty="0" err="1" smtClean="0">
                <a:effectLst/>
              </a:rPr>
              <a:t>shader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sprite, material, scriptable, prefab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来源：除了外部数据（</a:t>
            </a:r>
            <a:r>
              <a:rPr lang="en-US" altLang="zh-CN" sz="1200" dirty="0" err="1" smtClean="0">
                <a:effectLst/>
              </a:rPr>
              <a:t>fbx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audio clip</a:t>
            </a:r>
            <a:r>
              <a:rPr lang="zh-CN" altLang="en-US" sz="1200" dirty="0" smtClean="0">
                <a:effectLst/>
              </a:rPr>
              <a:t>）都是纯文本的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，导入结果与平台相关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Import</a:t>
            </a:r>
            <a:r>
              <a:rPr lang="zh-CN" altLang="en-US" sz="1200" dirty="0" smtClean="0">
                <a:effectLst/>
              </a:rPr>
              <a:t>：资源是如何从初始数据生成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的呢？不会改变</a:t>
            </a:r>
            <a:r>
              <a:rPr lang="en-US" altLang="zh-CN" sz="1200" dirty="0" smtClean="0">
                <a:effectLst/>
              </a:rPr>
              <a:t>CCD</a:t>
            </a:r>
            <a:r>
              <a:rPr lang="zh-CN" altLang="en-US" sz="1200" dirty="0" smtClean="0">
                <a:effectLst/>
              </a:rPr>
              <a:t>输出的原始资源文件，改变体现在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中，举例剔除</a:t>
            </a:r>
            <a:r>
              <a:rPr lang="en-US" altLang="zh-CN" sz="1200" dirty="0" smtClean="0">
                <a:effectLst/>
              </a:rPr>
              <a:t>mesh </a:t>
            </a:r>
            <a:r>
              <a:rPr lang="zh-CN" altLang="en-US" sz="1200" dirty="0" smtClean="0">
                <a:effectLst/>
              </a:rPr>
              <a:t>的</a:t>
            </a:r>
            <a:r>
              <a:rPr lang="en-US" altLang="zh-CN" sz="1200" dirty="0" smtClean="0">
                <a:effectLst/>
              </a:rPr>
              <a:t>color</a:t>
            </a:r>
            <a:r>
              <a:rPr lang="zh-CN" altLang="en-US" sz="1200" dirty="0" smtClean="0">
                <a:effectLst/>
              </a:rPr>
              <a:t>属性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GUID: </a:t>
            </a:r>
            <a:r>
              <a:rPr lang="zh-CN" altLang="en-US" sz="1200" dirty="0" smtClean="0">
                <a:effectLst/>
              </a:rPr>
              <a:t>文件的身份标识</a:t>
            </a:r>
            <a:endParaRPr lang="zh-CN" altLang="en-US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effectLst/>
              </a:rPr>
              <a:t>LocalID</a:t>
            </a:r>
            <a:r>
              <a:rPr lang="zh-CN" altLang="en-US" sz="1200" dirty="0" smtClean="0">
                <a:effectLst/>
              </a:rPr>
              <a:t>：文件内部对象的身份标识</a:t>
            </a:r>
            <a:endParaRPr lang="zh-CN" altLang="en-US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5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LocalID</a:t>
            </a:r>
            <a:r>
              <a:rPr lang="zh-CN" altLang="en-US" dirty="0" smtClean="0"/>
              <a:t>的示例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引用外部资源示例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GUID: </a:t>
            </a:r>
            <a:r>
              <a:rPr lang="zh-CN" altLang="en-US" sz="1200" dirty="0" smtClean="0">
                <a:effectLst/>
              </a:rPr>
              <a:t>文件的身份标识</a:t>
            </a:r>
            <a:endParaRPr lang="zh-CN" altLang="en-US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effectLst/>
              </a:rPr>
              <a:t>LocalID</a:t>
            </a:r>
            <a:r>
              <a:rPr lang="zh-CN" altLang="en-US" sz="1200" dirty="0" smtClean="0">
                <a:effectLst/>
              </a:rPr>
              <a:t>：文件内部对象的身份标识</a:t>
            </a:r>
            <a:endParaRPr lang="en-US" altLang="zh-CN" sz="1200" dirty="0" smtClean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 err="1" smtClean="0">
                <a:effectLst/>
              </a:rPr>
              <a:t>InstanceID</a:t>
            </a:r>
            <a:r>
              <a:rPr lang="zh-CN" altLang="en-US" sz="1200" dirty="0" smtClean="0">
                <a:effectLst/>
              </a:rPr>
              <a:t>：缓存系统，提升性能，</a:t>
            </a:r>
            <a:r>
              <a:rPr lang="en-US" altLang="zh-CN" sz="1200" dirty="0" err="1" smtClean="0">
                <a:effectLst/>
              </a:rPr>
              <a:t>PersistentManager</a:t>
            </a:r>
            <a:r>
              <a:rPr lang="en-US" altLang="zh-CN" sz="1200" dirty="0" smtClean="0">
                <a:effectLst/>
              </a:rPr>
              <a:t>(</a:t>
            </a:r>
            <a:r>
              <a:rPr lang="zh-CN" altLang="en-US" sz="1200" dirty="0" smtClean="0">
                <a:effectLst/>
              </a:rPr>
              <a:t>把资源从磁盘加载到内存，并分配</a:t>
            </a:r>
            <a:r>
              <a:rPr lang="en-US" altLang="zh-CN" sz="1200" dirty="0" smtClean="0">
                <a:effectLst/>
              </a:rPr>
              <a:t>ID)</a:t>
            </a:r>
            <a:r>
              <a:rPr lang="zh-CN" altLang="en-US" sz="1200" dirty="0" smtClean="0">
                <a:effectLst/>
              </a:rPr>
              <a:t>维护</a:t>
            </a:r>
            <a:r>
              <a:rPr lang="en-US" altLang="zh-CN" sz="1200" dirty="0" err="1" smtClean="0">
                <a:effectLst/>
              </a:rPr>
              <a:t>InstanceID</a:t>
            </a:r>
            <a:r>
              <a:rPr lang="zh-CN" altLang="en-US" sz="1200" dirty="0" smtClean="0">
                <a:effectLst/>
              </a:rPr>
              <a:t>和</a:t>
            </a:r>
            <a:r>
              <a:rPr lang="en-US" altLang="zh-CN" sz="1200" dirty="0" smtClean="0">
                <a:effectLst/>
              </a:rPr>
              <a:t>GUID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err="1" smtClean="0">
                <a:effectLst/>
              </a:rPr>
              <a:t>LocalID</a:t>
            </a:r>
            <a:r>
              <a:rPr lang="zh-CN" altLang="en-US" sz="1200" dirty="0" smtClean="0">
                <a:effectLst/>
              </a:rPr>
              <a:t>之间的映射关系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err="1" smtClean="0"/>
              <a:t>monobhavior</a:t>
            </a:r>
            <a:r>
              <a:rPr lang="zh-CN" altLang="en-US" dirty="0" smtClean="0"/>
              <a:t>有一个对</a:t>
            </a:r>
            <a:r>
              <a:rPr lang="en-US" altLang="zh-CN" dirty="0" err="1" smtClean="0"/>
              <a:t>MonoScript</a:t>
            </a:r>
            <a:r>
              <a:rPr lang="zh-CN" altLang="en-US" dirty="0" smtClean="0"/>
              <a:t>的引用是很重要的，</a:t>
            </a:r>
            <a:r>
              <a:rPr lang="en-US" altLang="zh-CN" dirty="0" err="1" smtClean="0"/>
              <a:t>MonoScript</a:t>
            </a:r>
            <a:r>
              <a:rPr lang="zh-CN" altLang="en-US" dirty="0" smtClean="0"/>
              <a:t>只包含定位特定脚本类所需的信息。两种类型的对象都不包含脚本类的可执行代码。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5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加载：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serialization</a:t>
            </a:r>
            <a:r>
              <a:rPr lang="zh-CN" altLang="en-US" dirty="0" smtClean="0"/>
              <a:t>、实例化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加载：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serialization</a:t>
            </a:r>
            <a:r>
              <a:rPr lang="zh-CN" altLang="en-US" dirty="0" smtClean="0"/>
              <a:t>、实例化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加载：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serialization</a:t>
            </a:r>
            <a:r>
              <a:rPr lang="zh-CN" altLang="en-US" dirty="0" smtClean="0"/>
              <a:t>、实例化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5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加载：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serialization</a:t>
            </a:r>
            <a:r>
              <a:rPr lang="zh-CN" altLang="en-US" dirty="0" smtClean="0"/>
              <a:t>、实例化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任何引擎研究的起点建议是资源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资源的组织方式，加载方式影响加载时长、用户体验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内存控制：资源会占用</a:t>
            </a:r>
            <a:r>
              <a:rPr lang="en-US" altLang="zh-CN" dirty="0" smtClean="0"/>
              <a:t>native memory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managed memory</a:t>
            </a:r>
            <a:r>
              <a:rPr lang="zh-CN" altLang="en-US" dirty="0" smtClean="0"/>
              <a:t>，释放控制的不好将造成高内存占用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内存控制：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使用的不好会导致资源出现多份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另一种形式的数据结构：合格的程序员要关心资源的组织方式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加载：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serialization</a:t>
            </a:r>
            <a:r>
              <a:rPr lang="zh-CN" altLang="en-US" dirty="0" smtClean="0"/>
              <a:t>、实例化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4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加载：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serialization</a:t>
            </a:r>
            <a:r>
              <a:rPr lang="zh-CN" altLang="en-US" dirty="0" smtClean="0"/>
              <a:t>、实例化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7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存储一个或多个资源文件，供引擎索引和序列化的一种归档格式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存储一个或多个资源文件，供引擎索引和序列化的一种归档格式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1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FALSE: </a:t>
            </a:r>
            <a:r>
              <a:rPr lang="zh-CN" altLang="en-US" dirty="0" smtClean="0"/>
              <a:t>仅卸载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中已载入的资源不处理</a:t>
            </a:r>
            <a:endParaRPr lang="en-US" altLang="zh-CN" dirty="0" smtClean="0"/>
          </a:p>
          <a:p>
            <a:r>
              <a:rPr lang="en-US" altLang="zh-CN" dirty="0" smtClean="0"/>
              <a:t>TRUE: </a:t>
            </a:r>
            <a:r>
              <a:rPr lang="zh-CN" altLang="en-US" dirty="0" smtClean="0"/>
              <a:t>卸载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和从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已载入的资源，无需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UnloadUnusedAssets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49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减少依赖带来两个好处：加载时长、增加调用</a:t>
            </a:r>
            <a:r>
              <a:rPr lang="en-US" altLang="zh-CN" dirty="0" smtClean="0"/>
              <a:t>unload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）几率更高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任何引擎研究的起点建议是资源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资源的组织方式，加载方式影响加载时长、用户体验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内存控制：资源会占用</a:t>
            </a:r>
            <a:r>
              <a:rPr lang="en-US" altLang="zh-CN" dirty="0" smtClean="0"/>
              <a:t>native memory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managed memory</a:t>
            </a:r>
            <a:r>
              <a:rPr lang="zh-CN" altLang="en-US" dirty="0" smtClean="0"/>
              <a:t>，释放控制的不好将造成高内存占用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内存控制：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使用的不好会导致资源出现多份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另一种形式的数据结构：合格的程序员要关心资源的组织方式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1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加载时会对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PersistentManager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，对同一个资源同时进行同步、异步操作会出现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导致包含资源没有变动情况下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仍会变化，解决方案是计算资源本身及其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是否发生变化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任何引擎研究的起点建议是资源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资源的组织方式，加载方式影响加载时长、用户体验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内存控制：资源会占用</a:t>
            </a:r>
            <a:r>
              <a:rPr lang="en-US" altLang="zh-CN" dirty="0" smtClean="0"/>
              <a:t>native memory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managed memory</a:t>
            </a:r>
            <a:r>
              <a:rPr lang="zh-CN" altLang="en-US" dirty="0" smtClean="0"/>
              <a:t>，释放控制的不好将造成高内存占用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内存控制：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使用的不好会导致资源出现多份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另一种形式的数据结构：合格的程序员要关心资源的组织方式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任何引擎研究的起点建议是资源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资源的组织方式，加载方式影响加载时长、用户体验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内存控制：资源会占用</a:t>
            </a:r>
            <a:r>
              <a:rPr lang="en-US" altLang="zh-CN" dirty="0" smtClean="0"/>
              <a:t>native memory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managed memory</a:t>
            </a:r>
            <a:r>
              <a:rPr lang="zh-CN" altLang="en-US" dirty="0" smtClean="0"/>
              <a:t>，释放控制的不好将造成高内存占用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内存控制：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使用的不好会导致资源出现多份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另一种形式的数据结构：合格的程序员要关心资源的组织方式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来源：外部导入（</a:t>
            </a:r>
            <a:r>
              <a:rPr lang="en-US" altLang="zh-CN" sz="1200" dirty="0" smtClean="0">
                <a:effectLst/>
              </a:rPr>
              <a:t>mesh, 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en-US" altLang="zh-CN" sz="1200" dirty="0" smtClean="0">
                <a:effectLst/>
              </a:rPr>
              <a:t>, audio, </a:t>
            </a:r>
            <a:r>
              <a:rPr lang="en-US" altLang="zh-CN" sz="1200" dirty="0" err="1" smtClean="0">
                <a:effectLst/>
              </a:rPr>
              <a:t>anim</a:t>
            </a:r>
            <a:r>
              <a:rPr lang="zh-CN" altLang="en-US" sz="1200" dirty="0" smtClean="0">
                <a:effectLst/>
              </a:rPr>
              <a:t>）和内部创建</a:t>
            </a:r>
            <a:r>
              <a:rPr lang="en-US" altLang="zh-CN" sz="1200" dirty="0" smtClean="0">
                <a:effectLst/>
              </a:rPr>
              <a:t>(</a:t>
            </a:r>
            <a:r>
              <a:rPr lang="en-US" altLang="zh-CN" sz="1200" dirty="0" err="1" smtClean="0">
                <a:effectLst/>
              </a:rPr>
              <a:t>shader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sprite, material, scriptable, prefab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来源：除了外部数据（</a:t>
            </a:r>
            <a:r>
              <a:rPr lang="en-US" altLang="zh-CN" sz="1200" dirty="0" err="1" smtClean="0">
                <a:effectLst/>
              </a:rPr>
              <a:t>fbx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audio clip</a:t>
            </a:r>
            <a:r>
              <a:rPr lang="zh-CN" altLang="en-US" sz="1200" dirty="0" smtClean="0">
                <a:effectLst/>
              </a:rPr>
              <a:t>）都是纯文本的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，导入结果与平台相关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Import</a:t>
            </a:r>
            <a:r>
              <a:rPr lang="zh-CN" altLang="en-US" sz="1200" dirty="0" smtClean="0">
                <a:effectLst/>
              </a:rPr>
              <a:t>：资源是如何从初始数据生成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的呢？不会改变</a:t>
            </a:r>
            <a:r>
              <a:rPr lang="en-US" altLang="zh-CN" sz="1200" dirty="0" smtClean="0">
                <a:effectLst/>
              </a:rPr>
              <a:t>CCD</a:t>
            </a:r>
            <a:r>
              <a:rPr lang="zh-CN" altLang="en-US" sz="1200" dirty="0" smtClean="0">
                <a:effectLst/>
              </a:rPr>
              <a:t>输出的原始资源文件，改变体现在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中，举例剔除</a:t>
            </a:r>
            <a:r>
              <a:rPr lang="en-US" altLang="zh-CN" sz="1200" dirty="0" smtClean="0">
                <a:effectLst/>
              </a:rPr>
              <a:t>mesh </a:t>
            </a:r>
            <a:r>
              <a:rPr lang="zh-CN" altLang="en-US" sz="1200" dirty="0" smtClean="0">
                <a:effectLst/>
              </a:rPr>
              <a:t>的</a:t>
            </a:r>
            <a:r>
              <a:rPr lang="en-US" altLang="zh-CN" sz="1200" dirty="0" smtClean="0">
                <a:effectLst/>
              </a:rPr>
              <a:t>color</a:t>
            </a:r>
            <a:r>
              <a:rPr lang="zh-CN" altLang="en-US" sz="1200" dirty="0" smtClean="0">
                <a:effectLst/>
              </a:rPr>
              <a:t>属性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1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来源：外部导入（</a:t>
            </a:r>
            <a:r>
              <a:rPr lang="en-US" altLang="zh-CN" sz="1200" dirty="0" smtClean="0">
                <a:effectLst/>
              </a:rPr>
              <a:t>mesh, 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en-US" altLang="zh-CN" sz="1200" dirty="0" smtClean="0">
                <a:effectLst/>
              </a:rPr>
              <a:t>, audio, </a:t>
            </a:r>
            <a:r>
              <a:rPr lang="en-US" altLang="zh-CN" sz="1200" dirty="0" err="1" smtClean="0">
                <a:effectLst/>
              </a:rPr>
              <a:t>anim</a:t>
            </a:r>
            <a:r>
              <a:rPr lang="zh-CN" altLang="en-US" sz="1200" dirty="0" smtClean="0">
                <a:effectLst/>
              </a:rPr>
              <a:t>）和内部创建</a:t>
            </a:r>
            <a:r>
              <a:rPr lang="en-US" altLang="zh-CN" sz="1200" dirty="0" smtClean="0">
                <a:effectLst/>
              </a:rPr>
              <a:t>(</a:t>
            </a:r>
            <a:r>
              <a:rPr lang="en-US" altLang="zh-CN" sz="1200" dirty="0" err="1" smtClean="0">
                <a:effectLst/>
              </a:rPr>
              <a:t>shader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sprite, material, scriptable, prefab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来源：除了外部数据（</a:t>
            </a:r>
            <a:r>
              <a:rPr lang="en-US" altLang="zh-CN" sz="1200" dirty="0" err="1" smtClean="0">
                <a:effectLst/>
              </a:rPr>
              <a:t>fbx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audio clip</a:t>
            </a:r>
            <a:r>
              <a:rPr lang="zh-CN" altLang="en-US" sz="1200" dirty="0" smtClean="0">
                <a:effectLst/>
              </a:rPr>
              <a:t>）都是纯文本的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，导入结果与平台相关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Import</a:t>
            </a:r>
            <a:r>
              <a:rPr lang="zh-CN" altLang="en-US" sz="1200" dirty="0" smtClean="0">
                <a:effectLst/>
              </a:rPr>
              <a:t>：资源是如何从初始数据生成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的呢？不会改变</a:t>
            </a:r>
            <a:r>
              <a:rPr lang="en-US" altLang="zh-CN" sz="1200" dirty="0" smtClean="0">
                <a:effectLst/>
              </a:rPr>
              <a:t>CCD</a:t>
            </a:r>
            <a:r>
              <a:rPr lang="zh-CN" altLang="en-US" sz="1200" dirty="0" smtClean="0">
                <a:effectLst/>
              </a:rPr>
              <a:t>输出的原始资源文件，改变体现在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中，举例剔除</a:t>
            </a:r>
            <a:r>
              <a:rPr lang="en-US" altLang="zh-CN" sz="1200" dirty="0" smtClean="0">
                <a:effectLst/>
              </a:rPr>
              <a:t>mesh </a:t>
            </a:r>
            <a:r>
              <a:rPr lang="zh-CN" altLang="en-US" sz="1200" dirty="0" smtClean="0">
                <a:effectLst/>
              </a:rPr>
              <a:t>的</a:t>
            </a:r>
            <a:r>
              <a:rPr lang="en-US" altLang="zh-CN" sz="1200" dirty="0" smtClean="0">
                <a:effectLst/>
              </a:rPr>
              <a:t>color</a:t>
            </a:r>
            <a:r>
              <a:rPr lang="zh-CN" altLang="en-US" sz="1200" dirty="0" smtClean="0">
                <a:effectLst/>
              </a:rPr>
              <a:t>属性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2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来源：外部导入（</a:t>
            </a:r>
            <a:r>
              <a:rPr lang="en-US" altLang="zh-CN" sz="1200" dirty="0" smtClean="0">
                <a:effectLst/>
              </a:rPr>
              <a:t>mesh, 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en-US" altLang="zh-CN" sz="1200" dirty="0" smtClean="0">
                <a:effectLst/>
              </a:rPr>
              <a:t>, audio, </a:t>
            </a:r>
            <a:r>
              <a:rPr lang="en-US" altLang="zh-CN" sz="1200" dirty="0" err="1" smtClean="0">
                <a:effectLst/>
              </a:rPr>
              <a:t>anim</a:t>
            </a:r>
            <a:r>
              <a:rPr lang="zh-CN" altLang="en-US" sz="1200" dirty="0" smtClean="0">
                <a:effectLst/>
              </a:rPr>
              <a:t>）和内部创建</a:t>
            </a:r>
            <a:r>
              <a:rPr lang="en-US" altLang="zh-CN" sz="1200" dirty="0" smtClean="0">
                <a:effectLst/>
              </a:rPr>
              <a:t>(</a:t>
            </a:r>
            <a:r>
              <a:rPr lang="en-US" altLang="zh-CN" sz="1200" dirty="0" err="1" smtClean="0">
                <a:effectLst/>
              </a:rPr>
              <a:t>shader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sprite, material, scriptable, prefab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来源：除了外部数据（</a:t>
            </a:r>
            <a:r>
              <a:rPr lang="en-US" altLang="zh-CN" sz="1200" dirty="0" err="1" smtClean="0">
                <a:effectLst/>
              </a:rPr>
              <a:t>fbx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audio clip</a:t>
            </a:r>
            <a:r>
              <a:rPr lang="zh-CN" altLang="en-US" sz="1200" dirty="0" smtClean="0">
                <a:effectLst/>
              </a:rPr>
              <a:t>）都是纯文本的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，导入结果与平台相关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Import</a:t>
            </a:r>
            <a:r>
              <a:rPr lang="zh-CN" altLang="en-US" sz="1200" dirty="0" smtClean="0">
                <a:effectLst/>
              </a:rPr>
              <a:t>：资源是如何从初始数据生成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的呢？不会改变</a:t>
            </a:r>
            <a:r>
              <a:rPr lang="en-US" altLang="zh-CN" sz="1200" dirty="0" smtClean="0">
                <a:effectLst/>
              </a:rPr>
              <a:t>CCD</a:t>
            </a:r>
            <a:r>
              <a:rPr lang="zh-CN" altLang="en-US" sz="1200" dirty="0" smtClean="0">
                <a:effectLst/>
              </a:rPr>
              <a:t>输出的原始资源文件，改变体现在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中，举例剔除</a:t>
            </a:r>
            <a:r>
              <a:rPr lang="en-US" altLang="zh-CN" sz="1200" dirty="0" smtClean="0">
                <a:effectLst/>
              </a:rPr>
              <a:t>mesh </a:t>
            </a:r>
            <a:r>
              <a:rPr lang="zh-CN" altLang="en-US" sz="1200" dirty="0" smtClean="0">
                <a:effectLst/>
              </a:rPr>
              <a:t>的</a:t>
            </a:r>
            <a:r>
              <a:rPr lang="en-US" altLang="zh-CN" sz="1200" dirty="0" smtClean="0">
                <a:effectLst/>
              </a:rPr>
              <a:t>color</a:t>
            </a:r>
            <a:r>
              <a:rPr lang="zh-CN" altLang="en-US" sz="1200" dirty="0" smtClean="0">
                <a:effectLst/>
              </a:rPr>
              <a:t>属性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来源：外部导入（</a:t>
            </a:r>
            <a:r>
              <a:rPr lang="en-US" altLang="zh-CN" sz="1200" dirty="0" smtClean="0">
                <a:effectLst/>
              </a:rPr>
              <a:t>mesh, 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en-US" altLang="zh-CN" sz="1200" dirty="0" smtClean="0">
                <a:effectLst/>
              </a:rPr>
              <a:t>, audio, </a:t>
            </a:r>
            <a:r>
              <a:rPr lang="en-US" altLang="zh-CN" sz="1200" dirty="0" err="1" smtClean="0">
                <a:effectLst/>
              </a:rPr>
              <a:t>anim</a:t>
            </a:r>
            <a:r>
              <a:rPr lang="zh-CN" altLang="en-US" sz="1200" dirty="0" smtClean="0">
                <a:effectLst/>
              </a:rPr>
              <a:t>）和内部创建</a:t>
            </a:r>
            <a:r>
              <a:rPr lang="en-US" altLang="zh-CN" sz="1200" dirty="0" smtClean="0">
                <a:effectLst/>
              </a:rPr>
              <a:t>(</a:t>
            </a:r>
            <a:r>
              <a:rPr lang="en-US" altLang="zh-CN" sz="1200" dirty="0" err="1" smtClean="0">
                <a:effectLst/>
              </a:rPr>
              <a:t>shader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sprite, material, scriptable, prefab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</a:rPr>
              <a:t>来源：除了外部数据（</a:t>
            </a:r>
            <a:r>
              <a:rPr lang="en-US" altLang="zh-CN" sz="1200" dirty="0" err="1" smtClean="0">
                <a:effectLst/>
              </a:rPr>
              <a:t>fbx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err="1" smtClean="0">
                <a:effectLst/>
              </a:rPr>
              <a:t>tex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audio clip</a:t>
            </a:r>
            <a:r>
              <a:rPr lang="zh-CN" altLang="en-US" sz="1200" dirty="0" smtClean="0">
                <a:effectLst/>
              </a:rPr>
              <a:t>）都是纯文本的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，导入结果与平台相关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effectLst/>
              </a:rPr>
              <a:t>Import</a:t>
            </a:r>
            <a:r>
              <a:rPr lang="zh-CN" altLang="en-US" sz="1200" dirty="0" smtClean="0">
                <a:effectLst/>
              </a:rPr>
              <a:t>：资源是如何从初始数据生成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的呢？不会改变</a:t>
            </a:r>
            <a:r>
              <a:rPr lang="en-US" altLang="zh-CN" sz="1200" dirty="0" smtClean="0">
                <a:effectLst/>
              </a:rPr>
              <a:t>CCD</a:t>
            </a:r>
            <a:r>
              <a:rPr lang="zh-CN" altLang="en-US" sz="1200" dirty="0" smtClean="0">
                <a:effectLst/>
              </a:rPr>
              <a:t>输出的原始资源文件，改变体现在</a:t>
            </a:r>
            <a:r>
              <a:rPr lang="en-US" altLang="zh-CN" sz="1200" dirty="0" smtClean="0">
                <a:effectLst/>
              </a:rPr>
              <a:t>Library</a:t>
            </a:r>
            <a:r>
              <a:rPr lang="zh-CN" altLang="en-US" sz="1200" dirty="0" smtClean="0">
                <a:effectLst/>
              </a:rPr>
              <a:t>中，举例剔除</a:t>
            </a:r>
            <a:r>
              <a:rPr lang="en-US" altLang="zh-CN" sz="1200" dirty="0" smtClean="0">
                <a:effectLst/>
              </a:rPr>
              <a:t>mesh </a:t>
            </a:r>
            <a:r>
              <a:rPr lang="zh-CN" altLang="en-US" sz="1200" dirty="0" smtClean="0">
                <a:effectLst/>
              </a:rPr>
              <a:t>的</a:t>
            </a:r>
            <a:r>
              <a:rPr lang="en-US" altLang="zh-CN" sz="1200" dirty="0" smtClean="0">
                <a:effectLst/>
              </a:rPr>
              <a:t>color</a:t>
            </a:r>
            <a:r>
              <a:rPr lang="zh-CN" altLang="en-US" sz="1200" dirty="0" smtClean="0">
                <a:effectLst/>
              </a:rPr>
              <a:t>属性</a:t>
            </a:r>
            <a:endParaRPr lang="en-US" altLang="zh-CN" sz="120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0F02-C715-44D9-8321-6E1BF28D17A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资源管理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从理论到实践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</a:t>
            </a:r>
            <a:r>
              <a:rPr lang="en-US" altLang="zh-CN" dirty="0" err="1" smtClean="0"/>
              <a:t>WGame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徐琨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1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fbx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texture</a:t>
            </a:r>
            <a:r>
              <a:rPr lang="zh-CN" altLang="en-US" dirty="0" smtClean="0"/>
              <a:t>，</a:t>
            </a:r>
            <a:r>
              <a:rPr lang="en-US" altLang="zh-CN" dirty="0"/>
              <a:t>a</a:t>
            </a:r>
            <a:r>
              <a:rPr lang="en-US" altLang="zh-CN" dirty="0" smtClean="0"/>
              <a:t>udio clip</a:t>
            </a:r>
          </a:p>
          <a:p>
            <a:pPr lvl="1"/>
            <a:r>
              <a:rPr lang="en-US" altLang="zh-CN" dirty="0" err="1" smtClean="0"/>
              <a:t>shader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material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scriptable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prefab</a:t>
            </a:r>
          </a:p>
          <a:p>
            <a:r>
              <a:rPr lang="en-US" altLang="zh-CN" dirty="0" smtClean="0"/>
              <a:t>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0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fbx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texture</a:t>
            </a:r>
            <a:r>
              <a:rPr lang="zh-CN" altLang="en-US" dirty="0" smtClean="0"/>
              <a:t>，</a:t>
            </a:r>
            <a:r>
              <a:rPr lang="en-US" altLang="zh-CN" dirty="0"/>
              <a:t>a</a:t>
            </a:r>
            <a:r>
              <a:rPr lang="en-US" altLang="zh-CN" dirty="0" smtClean="0"/>
              <a:t>udio clip</a:t>
            </a:r>
          </a:p>
          <a:p>
            <a:pPr lvl="1"/>
            <a:r>
              <a:rPr lang="en-US" altLang="zh-CN" dirty="0" err="1" smtClean="0"/>
              <a:t>shader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material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scriptable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prefab</a:t>
            </a:r>
          </a:p>
          <a:p>
            <a:r>
              <a:rPr lang="en-US" altLang="zh-CN" dirty="0" smtClean="0"/>
              <a:t>Library</a:t>
            </a:r>
          </a:p>
          <a:p>
            <a:r>
              <a:rPr lang="en-US" altLang="zh-CN" dirty="0" smtClean="0"/>
              <a:t>Import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资源的组织方式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GUID</a:t>
            </a:r>
          </a:p>
          <a:p>
            <a:r>
              <a:rPr lang="en-US" altLang="zh-CN" dirty="0" err="1" smtClean="0"/>
              <a:t>LocalID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fileID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758816"/>
            <a:ext cx="6415962" cy="341822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2" y="758816"/>
            <a:ext cx="5926662" cy="3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5" y="365125"/>
            <a:ext cx="10272185" cy="5739824"/>
          </a:xfrm>
        </p:spPr>
      </p:pic>
    </p:spTree>
    <p:extLst>
      <p:ext uri="{BB962C8B-B14F-4D97-AF65-F5344CB8AC3E}">
        <p14:creationId xmlns:p14="http://schemas.microsoft.com/office/powerpoint/2010/main" val="289934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6" y="1825625"/>
            <a:ext cx="3630175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9562" cy="27997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2" y="1580600"/>
            <a:ext cx="5460598" cy="28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场景中挂载一个</a:t>
            </a:r>
            <a:r>
              <a:rPr lang="en-US" altLang="zh-CN" dirty="0" smtClean="0"/>
              <a:t>prefab</a:t>
            </a:r>
            <a:r>
              <a:rPr lang="zh-CN" altLang="en-US" dirty="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1843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" y="1189623"/>
            <a:ext cx="10302710" cy="4510137"/>
          </a:xfrm>
        </p:spPr>
      </p:pic>
    </p:spTree>
    <p:extLst>
      <p:ext uri="{BB962C8B-B14F-4D97-AF65-F5344CB8AC3E}">
        <p14:creationId xmlns:p14="http://schemas.microsoft.com/office/powerpoint/2010/main" val="226134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资源的组织方式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GUID</a:t>
            </a:r>
          </a:p>
          <a:p>
            <a:r>
              <a:rPr lang="en-US" altLang="zh-CN" dirty="0" err="1" smtClean="0"/>
              <a:t>LocalID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fileID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InstanceID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重要性</a:t>
            </a:r>
            <a:endParaRPr lang="en-US" altLang="zh-CN" dirty="0" smtClean="0"/>
          </a:p>
          <a:p>
            <a:r>
              <a:rPr lang="en-US" altLang="zh-CN" dirty="0" smtClean="0"/>
              <a:t>Assets</a:t>
            </a:r>
          </a:p>
          <a:p>
            <a:r>
              <a:rPr lang="en-US" altLang="zh-CN" dirty="0" smtClean="0"/>
              <a:t>Asset Bundle</a:t>
            </a:r>
          </a:p>
          <a:p>
            <a:r>
              <a:rPr lang="en-US" altLang="zh-CN" dirty="0" smtClean="0"/>
              <a:t>Asset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MonoScripts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of Script </a:t>
            </a:r>
            <a:r>
              <a:rPr lang="en-US" altLang="zh-CN" dirty="0" smtClean="0"/>
              <a:t>assets</a:t>
            </a:r>
          </a:p>
          <a:p>
            <a:r>
              <a:rPr lang="en-US" altLang="zh-CN" dirty="0" err="1" smtClean="0"/>
              <a:t>Inherite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TextAsset</a:t>
            </a:r>
            <a:endParaRPr lang="en-US" altLang="zh-CN" dirty="0" smtClean="0"/>
          </a:p>
          <a:p>
            <a:r>
              <a:rPr lang="en-US" altLang="zh-CN" dirty="0" err="1" smtClean="0"/>
              <a:t>m_ClassName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m_Namespace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m_AssemblyName</a:t>
            </a:r>
            <a:endParaRPr lang="en-US" altLang="zh-CN" dirty="0" smtClean="0"/>
          </a:p>
          <a:p>
            <a:r>
              <a:rPr lang="en-US" altLang="zh-CN" dirty="0" err="1" smtClean="0"/>
              <a:t>m_ExecutionOrder</a:t>
            </a:r>
            <a:endParaRPr lang="en-US" altLang="zh-CN" dirty="0" smtClean="0"/>
          </a:p>
          <a:p>
            <a:r>
              <a:rPr lang="en-US" altLang="zh-CN" dirty="0" err="1" smtClean="0"/>
              <a:t>MonoBehaviour</a:t>
            </a:r>
            <a:r>
              <a:rPr lang="zh-CN" altLang="en-US" dirty="0" smtClean="0"/>
              <a:t>持有</a:t>
            </a:r>
            <a:r>
              <a:rPr lang="en-US" altLang="zh-CN" dirty="0" err="1" smtClean="0"/>
              <a:t>MonoScripts</a:t>
            </a:r>
            <a:r>
              <a:rPr lang="zh-CN" altLang="en-US" dirty="0" smtClean="0"/>
              <a:t>的引用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05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</a:t>
            </a:r>
            <a:r>
              <a:rPr lang="zh-CN" altLang="en-US" dirty="0" smtClean="0"/>
              <a:t>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37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</a:t>
            </a:r>
            <a:r>
              <a:rPr lang="zh-CN" altLang="en-US" dirty="0" smtClean="0"/>
              <a:t>影响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如何做才最优呢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3894847" y="341496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32444" y="342114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r>
              <a:rPr lang="zh-CN" altLang="en-US" dirty="0"/>
              <a:t>化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r>
              <a:rPr lang="zh-CN" altLang="en-US" dirty="0"/>
              <a:t>化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Asset 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槽点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endParaRPr lang="en-US" altLang="zh-CN" dirty="0"/>
          </a:p>
          <a:p>
            <a:pPr lvl="1"/>
            <a:r>
              <a:rPr lang="zh-CN" altLang="en-US" dirty="0" smtClean="0"/>
              <a:t>打包颗粒度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占用内存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79" y="2856293"/>
            <a:ext cx="878014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存储一个或多个资源文件，供引擎索引和序列化的一种归档格式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04" y="2993640"/>
            <a:ext cx="65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serialized files:  identifier, compression type, and a manifest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14KB File Read Cache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err="1" smtClean="0"/>
              <a:t>TypeTree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72K+/External References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Object map &amp; </a:t>
            </a:r>
            <a:r>
              <a:rPr lang="en-US" altLang="zh-CN" dirty="0" err="1" smtClean="0"/>
              <a:t>infos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较小，但与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数量相关</a:t>
            </a:r>
            <a:endParaRPr lang="en-US" altLang="zh-CN" dirty="0" smtClean="0"/>
          </a:p>
          <a:p>
            <a:r>
              <a:rPr lang="en-US" altLang="zh-CN" dirty="0" smtClean="0"/>
              <a:t>resource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资源管理的重要性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91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Loading </a:t>
            </a:r>
            <a:r>
              <a:rPr lang="en-US" altLang="zh-CN" dirty="0" err="1" smtClean="0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bundle</a:t>
            </a:r>
            <a:r>
              <a:rPr lang="zh-CN" altLang="en-US" dirty="0"/>
              <a:t>在内存中只能存在一</a:t>
            </a:r>
            <a:r>
              <a:rPr lang="zh-CN" altLang="en-US" dirty="0" smtClean="0"/>
              <a:t>份</a:t>
            </a:r>
            <a:endParaRPr lang="en-US" altLang="zh-CN" dirty="0" smtClean="0"/>
          </a:p>
          <a:p>
            <a:r>
              <a:rPr lang="zh-CN" altLang="en-US" dirty="0" smtClean="0"/>
              <a:t>仅</a:t>
            </a:r>
            <a:r>
              <a:rPr lang="zh-CN" altLang="en-US" dirty="0"/>
              <a:t>加载</a:t>
            </a:r>
            <a:r>
              <a:rPr lang="en-US" altLang="zh-CN" dirty="0"/>
              <a:t>serialized file</a:t>
            </a:r>
            <a:r>
              <a:rPr lang="zh-CN" altLang="en-US" dirty="0"/>
              <a:t>，资源数据按需</a:t>
            </a:r>
            <a:r>
              <a:rPr lang="zh-CN" altLang="en-US" dirty="0" smtClean="0"/>
              <a:t>加载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zh-CN" altLang="en-US" dirty="0"/>
              <a:t>对象本身之前需要加载好所有依赖的</a:t>
            </a:r>
            <a:r>
              <a:rPr lang="en-US" altLang="zh-CN" dirty="0" smtClean="0"/>
              <a:t>bundle</a:t>
            </a:r>
          </a:p>
          <a:p>
            <a:r>
              <a:rPr lang="zh-CN" altLang="en-US" dirty="0" smtClean="0"/>
              <a:t>依赖</a:t>
            </a:r>
            <a:r>
              <a:rPr lang="en-US" altLang="zh-CN" dirty="0"/>
              <a:t>bundles</a:t>
            </a:r>
            <a:r>
              <a:rPr lang="zh-CN" altLang="en-US" dirty="0"/>
              <a:t>的加载顺序不重要，可以并发加载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Unload </a:t>
            </a:r>
            <a:r>
              <a:rPr lang="en-US" altLang="zh-CN" dirty="0" err="1" smtClean="0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Unload(false)</a:t>
            </a:r>
            <a:r>
              <a:rPr lang="zh-CN" altLang="en-US" dirty="0" smtClean="0"/>
              <a:t>  </a:t>
            </a:r>
            <a:r>
              <a:rPr lang="en-US" altLang="zh-CN" b="1" dirty="0" smtClean="0"/>
              <a:t>OR</a:t>
            </a:r>
            <a:r>
              <a:rPr lang="en-US" altLang="zh-CN" dirty="0" smtClean="0"/>
              <a:t>  Unload(true)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22" y="2919244"/>
            <a:ext cx="61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1857571"/>
            <a:ext cx="61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1690688"/>
            <a:ext cx="619047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86" y="677544"/>
            <a:ext cx="6273096" cy="51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5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Resources.UnloadunusedAssets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Unloads assets that are </a:t>
            </a:r>
            <a:r>
              <a:rPr lang="en-US" altLang="zh-CN" b="1" dirty="0" smtClean="0"/>
              <a:t>not used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1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Resources.UnloadunusedAssets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Unloads assets that are </a:t>
            </a:r>
            <a:r>
              <a:rPr lang="en-US" altLang="zh-CN" b="1" dirty="0" smtClean="0"/>
              <a:t>not used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Resources.UnloadAsset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5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Resources.UnloadunusedAssets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Unloads assets that are </a:t>
            </a:r>
            <a:r>
              <a:rPr lang="en-US" altLang="zh-CN" b="1" dirty="0" smtClean="0"/>
              <a:t>not used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Resources.UnloadAsset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很管用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196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Resources.UnloadunusedAssets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Unloads assets that are </a:t>
            </a:r>
            <a:r>
              <a:rPr lang="en-US" altLang="zh-CN" b="1" dirty="0" smtClean="0"/>
              <a:t>not used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Resources.UnloadAsset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很管用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但不好用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2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Best Practices</a:t>
            </a:r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en-US" altLang="zh-CN" dirty="0" err="1"/>
              <a:t>AssetBundleManifest.GetAllDependencies</a:t>
            </a:r>
            <a:r>
              <a:rPr lang="zh-CN" altLang="en-US" dirty="0"/>
              <a:t>性能敏感，做好缓存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Bundle</a:t>
            </a:r>
            <a:r>
              <a:rPr lang="zh-CN" altLang="en-US" dirty="0" smtClean="0"/>
              <a:t>包大小（</a:t>
            </a:r>
            <a:r>
              <a:rPr lang="en-US" altLang="zh-CN" dirty="0" smtClean="0"/>
              <a:t>5~10M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资源管理的重要性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加载时长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6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Serialized files Optimization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2391344"/>
            <a:ext cx="6754168" cy="160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4249393"/>
            <a:ext cx="69446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Serialized files Optimization</a:t>
            </a:r>
          </a:p>
          <a:p>
            <a:pPr lvl="1"/>
            <a:r>
              <a:rPr lang="en-US" altLang="zh-CN" dirty="0" err="1" smtClean="0"/>
              <a:t>DisableWriteTypeTree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DisableLoadAssetByFileName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Minimize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4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需要注意的点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同步至少比异步快一帧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同步、异步</a:t>
            </a:r>
            <a:r>
              <a:rPr lang="zh-CN" altLang="en-US" dirty="0" smtClean="0"/>
              <a:t>同时使用会造成</a:t>
            </a:r>
            <a:r>
              <a:rPr lang="en-US" altLang="zh-CN" dirty="0" err="1" smtClean="0"/>
              <a:t>PersistentManager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lock</a:t>
            </a:r>
          </a:p>
          <a:p>
            <a:r>
              <a:rPr lang="en-US" altLang="zh-CN" dirty="0" smtClean="0"/>
              <a:t>Bundle</a:t>
            </a:r>
            <a:r>
              <a:rPr lang="zh-CN" altLang="en-US" dirty="0" smtClean="0"/>
              <a:t>打包的不稳定性 </a:t>
            </a:r>
            <a:endParaRPr lang="en-US" altLang="zh-CN" dirty="0" smtClean="0"/>
          </a:p>
          <a:p>
            <a:pPr lvl="1"/>
            <a:r>
              <a:rPr lang="zh-CN" altLang="en-US" dirty="0"/>
              <a:t>计算资源本身及其</a:t>
            </a:r>
            <a:r>
              <a:rPr lang="en-US" altLang="zh-CN" dirty="0"/>
              <a:t>meta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是否发生</a:t>
            </a:r>
            <a:r>
              <a:rPr lang="zh-CN" altLang="en-US" dirty="0" smtClean="0"/>
              <a:t>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28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AssetBundle</a:t>
            </a:r>
            <a:r>
              <a:rPr lang="en-US" altLang="zh-CN" dirty="0" smtClean="0"/>
              <a:t> Browser</a:t>
            </a:r>
          </a:p>
          <a:p>
            <a:r>
              <a:rPr lang="en-US" altLang="zh-CN" dirty="0" err="1"/>
              <a:t>WebExtract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Binary2Text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Loading </a:t>
            </a:r>
            <a:r>
              <a:rPr lang="en-US" altLang="zh-CN" dirty="0" err="1" smtClean="0"/>
              <a:t>Male.prefab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352809"/>
            <a:ext cx="9728200" cy="5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64" y="3915443"/>
            <a:ext cx="10122522" cy="707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" y="2405731"/>
            <a:ext cx="10065809" cy="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易用性</a:t>
            </a:r>
            <a:endParaRPr lang="en-US" altLang="zh-CN" dirty="0" smtClean="0"/>
          </a:p>
          <a:p>
            <a:r>
              <a:rPr lang="zh-CN" altLang="en-US" dirty="0" smtClean="0"/>
              <a:t>支持同步、异步</a:t>
            </a:r>
            <a:endParaRPr lang="en-US" altLang="zh-CN" dirty="0" smtClean="0"/>
          </a:p>
          <a:p>
            <a:r>
              <a:rPr lang="zh-CN" altLang="en-US" dirty="0" smtClean="0"/>
              <a:t>避免回调地狱</a:t>
            </a:r>
            <a:endParaRPr lang="en-US" altLang="zh-CN" dirty="0" smtClean="0"/>
          </a:p>
          <a:p>
            <a:r>
              <a:rPr lang="zh-CN" altLang="en-US" dirty="0" smtClean="0"/>
              <a:t>不依赖协程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err="1" smtClean="0"/>
              <a:t>StartCoroutinie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internal class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2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资源管理的重要性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加载时长</a:t>
            </a:r>
            <a:endParaRPr lang="en-US" altLang="zh-CN" dirty="0" smtClean="0"/>
          </a:p>
          <a:p>
            <a:r>
              <a:rPr lang="zh-CN" altLang="en-US" dirty="0" smtClean="0"/>
              <a:t>内存控制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1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资源管理的重要性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加载时长</a:t>
            </a:r>
            <a:endParaRPr lang="en-US" altLang="zh-CN" dirty="0" smtClean="0"/>
          </a:p>
          <a:p>
            <a:r>
              <a:rPr lang="zh-CN" altLang="en-US" dirty="0" smtClean="0"/>
              <a:t>内存控制</a:t>
            </a:r>
            <a:endParaRPr lang="en-US" altLang="zh-CN" dirty="0" smtClean="0"/>
          </a:p>
          <a:p>
            <a:r>
              <a:rPr lang="zh-CN" altLang="en-US" dirty="0" smtClean="0"/>
              <a:t>资源是另一种形式的数据结构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5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827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fbx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texture</a:t>
            </a:r>
            <a:r>
              <a:rPr lang="zh-CN" altLang="en-US" dirty="0" smtClean="0"/>
              <a:t>，</a:t>
            </a:r>
            <a:r>
              <a:rPr lang="en-US" altLang="zh-CN" dirty="0"/>
              <a:t>a</a:t>
            </a:r>
            <a:r>
              <a:rPr lang="en-US" altLang="zh-CN" dirty="0" smtClean="0"/>
              <a:t>udio clip</a:t>
            </a:r>
          </a:p>
          <a:p>
            <a:pPr lvl="1"/>
            <a:r>
              <a:rPr lang="en-US" altLang="zh-CN" dirty="0" err="1" smtClean="0"/>
              <a:t>shader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material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scriptable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prefab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1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1495</Words>
  <Application>Microsoft Office PowerPoint</Application>
  <PresentationFormat>宽屏</PresentationFormat>
  <Paragraphs>223</Paragraphs>
  <Slides>47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等线</vt:lpstr>
      <vt:lpstr>等线 Light</vt:lpstr>
      <vt:lpstr>Arial</vt:lpstr>
      <vt:lpstr>Office 主题​​</vt:lpstr>
      <vt:lpstr>《资源管理——从理论到实践》</vt:lpstr>
      <vt:lpstr>PowerPoint 演示文稿</vt:lpstr>
      <vt:lpstr>资源管理的重要性</vt:lpstr>
      <vt:lpstr>资源管理的重要性</vt:lpstr>
      <vt:lpstr>资源管理的重要性</vt:lpstr>
      <vt:lpstr>资源管理的重要性</vt:lpstr>
      <vt:lpstr>Assets</vt:lpstr>
      <vt:lpstr>Assets</vt:lpstr>
      <vt:lpstr>Assets</vt:lpstr>
      <vt:lpstr>Assets</vt:lpstr>
      <vt:lpstr>Assets</vt:lpstr>
      <vt:lpstr>资源的组织方式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资源的组织方式</vt:lpstr>
      <vt:lpstr>MonoScripts</vt:lpstr>
      <vt:lpstr>serialization/deserialization</vt:lpstr>
      <vt:lpstr>serialization/deserialization</vt:lpstr>
      <vt:lpstr>PowerPoint 演示文稿</vt:lpstr>
      <vt:lpstr>PowerPoint 演示文稿</vt:lpstr>
      <vt:lpstr>Best practices</vt:lpstr>
      <vt:lpstr>Best practices</vt:lpstr>
      <vt:lpstr>Asset Bundle</vt:lpstr>
      <vt:lpstr>PowerPoint 演示文稿</vt:lpstr>
      <vt:lpstr>Layout</vt:lpstr>
      <vt:lpstr>Loading AssetBundle</vt:lpstr>
      <vt:lpstr>Unload AssetBundle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需要注意的点</vt:lpstr>
      <vt:lpstr>Tools</vt:lpstr>
      <vt:lpstr>Loading Male.prefab</vt:lpstr>
      <vt:lpstr>PowerPoint 演示文稿</vt:lpstr>
      <vt:lpstr>设计目标</vt:lpstr>
      <vt:lpstr>AssetBundleManager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《资源管理——从理论到实践》</dc:title>
  <dc:creator>Windows User</dc:creator>
  <cp:lastModifiedBy>Windows User</cp:lastModifiedBy>
  <cp:revision>135</cp:revision>
  <dcterms:created xsi:type="dcterms:W3CDTF">2020-07-13T05:11:57Z</dcterms:created>
  <dcterms:modified xsi:type="dcterms:W3CDTF">2020-07-13T14:19:29Z</dcterms:modified>
</cp:coreProperties>
</file>