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78" r:id="rId24"/>
    <p:sldId id="284" r:id="rId25"/>
    <p:sldId id="279" r:id="rId26"/>
    <p:sldId id="280" r:id="rId27"/>
    <p:sldId id="285" r:id="rId28"/>
    <p:sldId id="290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20" r:id="rId58"/>
    <p:sldId id="323" r:id="rId59"/>
    <p:sldId id="321" r:id="rId60"/>
    <p:sldId id="324" r:id="rId61"/>
    <p:sldId id="325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3EF292-F280-47D9-BFEC-41B0DA04869E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83"/>
            <p14:sldId id="278"/>
            <p14:sldId id="284"/>
            <p14:sldId id="279"/>
            <p14:sldId id="280"/>
            <p14:sldId id="285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3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e4016d31939f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657A4-61F4-49FE-9C30-08E1F108921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BFCDC-EFCB-4F7C-8BF4-A62D16CC5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  <a:r>
              <a:rPr lang="zh-CN" altLang="en-US" dirty="0"/>
              <a:t>和</a:t>
            </a:r>
            <a:r>
              <a:rPr lang="en-US" altLang="zh-CN" dirty="0" err="1"/>
              <a:t>LocalID</a:t>
            </a:r>
            <a:r>
              <a:rPr lang="zh-CN" altLang="en-US" dirty="0"/>
              <a:t>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引用外部资源示例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en-US" altLang="zh-CN" sz="1200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：缓存系统，提升性能，</a:t>
            </a:r>
            <a:r>
              <a:rPr lang="en-US" altLang="zh-CN" sz="1200" dirty="0" err="1">
                <a:effectLst/>
              </a:rPr>
              <a:t>PersistentManager</a:t>
            </a:r>
            <a:r>
              <a:rPr lang="en-US" altLang="zh-CN" sz="1200" dirty="0">
                <a:effectLst/>
              </a:rPr>
              <a:t>(</a:t>
            </a:r>
            <a:r>
              <a:rPr lang="zh-CN" altLang="en-US" sz="1200" dirty="0">
                <a:effectLst/>
              </a:rPr>
              <a:t>把资源从磁盘加载到内存，并分配</a:t>
            </a:r>
            <a:r>
              <a:rPr lang="en-US" altLang="zh-CN" sz="1200" dirty="0">
                <a:effectLst/>
              </a:rPr>
              <a:t>ID)</a:t>
            </a:r>
            <a:r>
              <a:rPr lang="zh-CN" altLang="en-US" sz="1200" dirty="0">
                <a:effectLst/>
              </a:rPr>
              <a:t>维护</a:t>
            </a: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dirty="0">
                <a:effectLst/>
              </a:rPr>
              <a:t>GUID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之间的映射关系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monobhavior</a:t>
            </a:r>
            <a:r>
              <a:rPr lang="zh-CN" altLang="en-US" dirty="0"/>
              <a:t>有一个对</a:t>
            </a:r>
            <a:r>
              <a:rPr lang="en-US" altLang="zh-CN" dirty="0" err="1"/>
              <a:t>MonoScript</a:t>
            </a:r>
            <a:r>
              <a:rPr lang="zh-CN" altLang="en-US" dirty="0"/>
              <a:t>的引用是很重要的，</a:t>
            </a:r>
            <a:r>
              <a:rPr lang="en-US" altLang="zh-CN" dirty="0" err="1"/>
              <a:t>MonoScript</a:t>
            </a:r>
            <a:r>
              <a:rPr lang="zh-CN" altLang="en-US" dirty="0"/>
              <a:t>只包含定位特定脚本类所需的信息。两种类型的对象都不包含脚本类的可执行代码。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5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4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7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FALSE: </a:t>
            </a:r>
            <a:r>
              <a:rPr lang="zh-CN" altLang="en-US" dirty="0"/>
              <a:t>仅卸载</a:t>
            </a:r>
            <a:r>
              <a:rPr lang="en-US" altLang="zh-CN" dirty="0"/>
              <a:t>Bundle</a:t>
            </a:r>
            <a:r>
              <a:rPr lang="zh-CN" altLang="en-US" dirty="0"/>
              <a:t>，从</a:t>
            </a:r>
            <a:r>
              <a:rPr lang="en-US" altLang="zh-CN" dirty="0"/>
              <a:t>Bundle</a:t>
            </a:r>
            <a:r>
              <a:rPr lang="zh-CN" altLang="en-US" dirty="0"/>
              <a:t>中已载入的资源不处理</a:t>
            </a:r>
            <a:endParaRPr lang="en-US" altLang="zh-CN" dirty="0"/>
          </a:p>
          <a:p>
            <a:r>
              <a:rPr lang="en-US" altLang="zh-CN" dirty="0"/>
              <a:t>TRUE: </a:t>
            </a:r>
            <a:r>
              <a:rPr lang="zh-CN" altLang="en-US" dirty="0"/>
              <a:t>卸载</a:t>
            </a:r>
            <a:r>
              <a:rPr lang="en-US" altLang="zh-CN" dirty="0"/>
              <a:t>Bundle</a:t>
            </a:r>
            <a:r>
              <a:rPr lang="zh-CN" altLang="en-US" dirty="0"/>
              <a:t>和从</a:t>
            </a:r>
            <a:r>
              <a:rPr lang="en-US" altLang="zh-CN" dirty="0"/>
              <a:t>Bundle</a:t>
            </a:r>
            <a:r>
              <a:rPr lang="zh-CN" altLang="en-US" dirty="0"/>
              <a:t>已载入的资源，无需</a:t>
            </a:r>
            <a:r>
              <a:rPr lang="en-US" altLang="zh-CN" dirty="0"/>
              <a:t>Resources</a:t>
            </a:r>
            <a:r>
              <a:rPr lang="zh-CN" altLang="en-US" dirty="0"/>
              <a:t>。</a:t>
            </a:r>
            <a:r>
              <a:rPr lang="en-US" altLang="zh-CN" dirty="0" err="1"/>
              <a:t>UnloadUnusedAssets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4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减少依赖带来两个好处：加载时长、增加调用</a:t>
            </a:r>
            <a:r>
              <a:rPr lang="en-US" altLang="zh-CN" dirty="0"/>
              <a:t>unload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）几率更高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加载时会对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PersistentManager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，对同一个资源同时进行同步、异步操作会出现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导致包含资源没有变动情况下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仍会变化，解决方案是计算资源本身及其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是否发生变化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3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记录单个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83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48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处理所有依赖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3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0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资源管理</a:t>
            </a:r>
            <a:r>
              <a:rPr lang="en-US" altLang="zh-CN" dirty="0"/>
              <a:t>——</a:t>
            </a:r>
            <a:r>
              <a:rPr lang="zh-CN" altLang="en-US" dirty="0"/>
              <a:t>从理论到实践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en-US" altLang="zh-CN" dirty="0" err="1"/>
              <a:t>WGame</a:t>
            </a:r>
            <a:r>
              <a:rPr lang="en-US" altLang="zh-CN" dirty="0"/>
              <a:t> </a:t>
            </a:r>
            <a:r>
              <a:rPr lang="zh-CN" altLang="en-US" dirty="0"/>
              <a:t>徐琨</a:t>
            </a:r>
          </a:p>
        </p:txBody>
      </p:sp>
    </p:spTree>
    <p:extLst>
      <p:ext uri="{BB962C8B-B14F-4D97-AF65-F5344CB8AC3E}">
        <p14:creationId xmlns:p14="http://schemas.microsoft.com/office/powerpoint/2010/main" val="230210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</a:p>
          <a:p>
            <a:r>
              <a:rPr lang="en-US" altLang="zh-CN" dirty="0"/>
              <a:t>Import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58816"/>
            <a:ext cx="6415962" cy="34182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2" y="758816"/>
            <a:ext cx="5926662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5" y="365125"/>
            <a:ext cx="10272185" cy="5739824"/>
          </a:xfrm>
        </p:spPr>
      </p:pic>
    </p:spTree>
    <p:extLst>
      <p:ext uri="{BB962C8B-B14F-4D97-AF65-F5344CB8AC3E}">
        <p14:creationId xmlns:p14="http://schemas.microsoft.com/office/powerpoint/2010/main" val="289934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6" y="1825625"/>
            <a:ext cx="3630175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9562" cy="2799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2" y="1580600"/>
            <a:ext cx="5460598" cy="2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场景中挂载一个</a:t>
            </a:r>
            <a:r>
              <a:rPr lang="en-US" altLang="zh-CN" dirty="0"/>
              <a:t>prefab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184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1189623"/>
            <a:ext cx="10302710" cy="4510137"/>
          </a:xfrm>
        </p:spPr>
      </p:pic>
    </p:spTree>
    <p:extLst>
      <p:ext uri="{BB962C8B-B14F-4D97-AF65-F5344CB8AC3E}">
        <p14:creationId xmlns:p14="http://schemas.microsoft.com/office/powerpoint/2010/main" val="226134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InstanceID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重要性</a:t>
            </a:r>
            <a:endParaRPr lang="en-US" altLang="zh-CN" dirty="0"/>
          </a:p>
          <a:p>
            <a:r>
              <a:rPr lang="en-US" altLang="zh-CN" dirty="0"/>
              <a:t>Assets</a:t>
            </a:r>
          </a:p>
          <a:p>
            <a:r>
              <a:rPr lang="en-US" altLang="zh-CN" dirty="0"/>
              <a:t>Asset Bundle</a:t>
            </a:r>
          </a:p>
          <a:p>
            <a:r>
              <a:rPr lang="en-US" altLang="zh-CN" dirty="0"/>
              <a:t>Asset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7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MonoScripts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Script assets</a:t>
            </a:r>
          </a:p>
          <a:p>
            <a:r>
              <a:rPr lang="en-US" altLang="zh-CN" dirty="0" err="1"/>
              <a:t>Inherite</a:t>
            </a:r>
            <a:r>
              <a:rPr lang="en-US" altLang="zh-CN" dirty="0"/>
              <a:t> from </a:t>
            </a:r>
            <a:r>
              <a:rPr lang="en-US" altLang="zh-CN" dirty="0" err="1"/>
              <a:t>TextAsset</a:t>
            </a:r>
            <a:endParaRPr lang="en-US" altLang="zh-CN" dirty="0"/>
          </a:p>
          <a:p>
            <a:r>
              <a:rPr lang="en-US" altLang="zh-CN" dirty="0" err="1"/>
              <a:t>m_ClassName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m_Namespace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m_AssemblyName</a:t>
            </a:r>
            <a:endParaRPr lang="en-US" altLang="zh-CN" dirty="0"/>
          </a:p>
          <a:p>
            <a:r>
              <a:rPr lang="en-US" altLang="zh-CN" dirty="0" err="1"/>
              <a:t>m_ExecutionOrder</a:t>
            </a:r>
            <a:endParaRPr lang="en-US" altLang="zh-CN" dirty="0"/>
          </a:p>
          <a:p>
            <a:r>
              <a:rPr lang="en-US" altLang="zh-CN" dirty="0" err="1"/>
              <a:t>MonoBehaviour</a:t>
            </a:r>
            <a:r>
              <a:rPr lang="zh-CN" altLang="en-US" dirty="0"/>
              <a:t>持有</a:t>
            </a:r>
            <a:r>
              <a:rPr lang="en-US" altLang="zh-CN" dirty="0" err="1"/>
              <a:t>MonoScripts</a:t>
            </a:r>
            <a:r>
              <a:rPr lang="zh-CN" altLang="en-US" dirty="0"/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137305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</a:p>
        </p:txBody>
      </p:sp>
    </p:spTree>
    <p:extLst>
      <p:ext uri="{BB962C8B-B14F-4D97-AF65-F5344CB8AC3E}">
        <p14:creationId xmlns:p14="http://schemas.microsoft.com/office/powerpoint/2010/main" val="26533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如何做才最优呢</a:t>
            </a:r>
          </a:p>
        </p:txBody>
      </p:sp>
    </p:spTree>
    <p:extLst>
      <p:ext uri="{BB962C8B-B14F-4D97-AF65-F5344CB8AC3E}">
        <p14:creationId xmlns:p14="http://schemas.microsoft.com/office/powerpoint/2010/main" val="8765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3894847" y="341496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32444" y="342114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 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槽点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打包颗粒度</a:t>
            </a:r>
            <a:endParaRPr lang="en-US" altLang="zh-CN" dirty="0"/>
          </a:p>
          <a:p>
            <a:pPr lvl="1"/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zh-CN" altLang="en-US" dirty="0"/>
              <a:t>释放</a:t>
            </a:r>
            <a:endParaRPr lang="en-US" altLang="zh-CN" dirty="0"/>
          </a:p>
          <a:p>
            <a:pPr lvl="1"/>
            <a:r>
              <a:rPr lang="zh-CN" altLang="en-US" dirty="0"/>
              <a:t>占用内存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79" y="2856293"/>
            <a:ext cx="878014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存储一个或多个资源文件，供引擎索引和序列化的一种归档格式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2993640"/>
            <a:ext cx="65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serialized files:  identifier, compression type, and a manifest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14KB File Read Cache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/>
              <a:t>TypeTree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72K+/External References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Object map &amp; </a:t>
            </a:r>
            <a:r>
              <a:rPr lang="en-US" altLang="zh-CN" dirty="0" err="1"/>
              <a:t>infos</a:t>
            </a:r>
            <a:r>
              <a:rPr lang="en-US" altLang="zh-CN" dirty="0"/>
              <a:t>, </a:t>
            </a:r>
            <a:r>
              <a:rPr lang="zh-CN" altLang="en-US" dirty="0"/>
              <a:t>较小，但与</a:t>
            </a:r>
            <a:r>
              <a:rPr lang="en-US" altLang="zh-CN" dirty="0"/>
              <a:t>object</a:t>
            </a:r>
            <a:r>
              <a:rPr lang="zh-CN" altLang="en-US" dirty="0"/>
              <a:t>数量相关</a:t>
            </a:r>
            <a:endParaRPr lang="en-US" altLang="zh-CN" dirty="0"/>
          </a:p>
          <a:p>
            <a:r>
              <a:rPr lang="en-US" altLang="zh-CN" dirty="0"/>
              <a:t>resource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1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bundle</a:t>
            </a:r>
            <a:r>
              <a:rPr lang="zh-CN" altLang="en-US" dirty="0"/>
              <a:t>在内存中只能存在一份</a:t>
            </a:r>
            <a:endParaRPr lang="en-US" altLang="zh-CN" dirty="0"/>
          </a:p>
          <a:p>
            <a:r>
              <a:rPr lang="zh-CN" altLang="en-US" dirty="0"/>
              <a:t>仅加载</a:t>
            </a:r>
            <a:r>
              <a:rPr lang="en-US" altLang="zh-CN" dirty="0"/>
              <a:t>serialized file</a:t>
            </a:r>
            <a:r>
              <a:rPr lang="zh-CN" altLang="en-US" dirty="0"/>
              <a:t>，资源数据按需加载</a:t>
            </a:r>
            <a:endParaRPr lang="en-US" altLang="zh-CN" dirty="0"/>
          </a:p>
          <a:p>
            <a:r>
              <a:rPr lang="zh-CN" altLang="en-US" dirty="0"/>
              <a:t>加载对象本身之前需要加载好所有依赖的</a:t>
            </a:r>
            <a:r>
              <a:rPr lang="en-US" altLang="zh-CN" dirty="0"/>
              <a:t>bundle</a:t>
            </a:r>
          </a:p>
          <a:p>
            <a:r>
              <a:rPr lang="zh-CN" altLang="en-US" dirty="0"/>
              <a:t>依赖</a:t>
            </a:r>
            <a:r>
              <a:rPr lang="en-US" altLang="zh-CN" dirty="0"/>
              <a:t>bundles</a:t>
            </a:r>
            <a:r>
              <a:rPr lang="zh-CN" altLang="en-US" dirty="0"/>
              <a:t>的加载顺序不重要，可以并发加载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6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Unload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Unload(false)</a:t>
            </a:r>
            <a:r>
              <a:rPr lang="zh-CN" altLang="en-US" dirty="0"/>
              <a:t>  </a:t>
            </a:r>
            <a:r>
              <a:rPr lang="en-US" altLang="zh-CN" b="1" dirty="0"/>
              <a:t>OR</a:t>
            </a:r>
            <a:r>
              <a:rPr lang="en-US" altLang="zh-CN" dirty="0"/>
              <a:t>  Unload(true)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22" y="2919244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857571"/>
            <a:ext cx="61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1690688"/>
            <a:ext cx="619047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86" y="677544"/>
            <a:ext cx="6273096" cy="51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1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6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  <a:p>
            <a:pPr lvl="1"/>
            <a:r>
              <a:rPr lang="zh-CN" altLang="en-US" dirty="0"/>
              <a:t>但不好用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2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bundle</a:t>
            </a:r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en-US" altLang="zh-CN" dirty="0" err="1"/>
              <a:t>AssetBundleManifest.GetAllDependencies</a:t>
            </a:r>
            <a:r>
              <a:rPr lang="zh-CN" altLang="en-US" dirty="0"/>
              <a:t>性能敏感，做好缓存 </a:t>
            </a:r>
            <a:endParaRPr lang="en-US" altLang="zh-CN" dirty="0"/>
          </a:p>
          <a:p>
            <a:pPr lvl="1"/>
            <a:r>
              <a:rPr lang="en-US" altLang="zh-CN" dirty="0"/>
              <a:t>Bundle</a:t>
            </a:r>
            <a:r>
              <a:rPr lang="zh-CN" altLang="en-US" dirty="0"/>
              <a:t>包大小（</a:t>
            </a:r>
            <a:r>
              <a:rPr lang="en-US" altLang="zh-CN" dirty="0"/>
              <a:t>5~10M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</a:p>
        </p:txBody>
      </p:sp>
    </p:spTree>
    <p:extLst>
      <p:ext uri="{BB962C8B-B14F-4D97-AF65-F5344CB8AC3E}">
        <p14:creationId xmlns:p14="http://schemas.microsoft.com/office/powerpoint/2010/main" val="3210698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2391344"/>
            <a:ext cx="6754168" cy="16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4249393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  <a:p>
            <a:pPr lvl="1"/>
            <a:r>
              <a:rPr lang="en-US" altLang="zh-CN" dirty="0" err="1"/>
              <a:t>DisableWriteTypeTree</a:t>
            </a:r>
            <a:endParaRPr lang="en-US" altLang="zh-CN" dirty="0"/>
          </a:p>
          <a:p>
            <a:pPr lvl="1"/>
            <a:r>
              <a:rPr lang="en-US" altLang="zh-CN" dirty="0" err="1"/>
              <a:t>DisableLoadAssetByFileName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Minimize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同步至少比异步快一帧 </a:t>
            </a:r>
            <a:endParaRPr lang="en-US" altLang="zh-CN" dirty="0"/>
          </a:p>
          <a:p>
            <a:r>
              <a:rPr lang="zh-CN" altLang="en-US" dirty="0"/>
              <a:t>同步、异步同时使用会造成</a:t>
            </a:r>
            <a:r>
              <a:rPr lang="en-US" altLang="zh-CN" dirty="0" err="1"/>
              <a:t>PersistentManager</a:t>
            </a:r>
            <a:r>
              <a:rPr lang="zh-CN" altLang="en-US" dirty="0"/>
              <a:t>的</a:t>
            </a:r>
            <a:r>
              <a:rPr lang="en-US" altLang="zh-CN" dirty="0"/>
              <a:t>lock</a:t>
            </a:r>
          </a:p>
          <a:p>
            <a:r>
              <a:rPr lang="en-US" altLang="zh-CN" dirty="0"/>
              <a:t>Bundle</a:t>
            </a:r>
            <a:r>
              <a:rPr lang="zh-CN" altLang="en-US" dirty="0"/>
              <a:t>打包的不稳定性 </a:t>
            </a:r>
            <a:endParaRPr lang="en-US" altLang="zh-CN" dirty="0"/>
          </a:p>
          <a:p>
            <a:pPr lvl="1"/>
            <a:r>
              <a:rPr lang="zh-CN" altLang="en-US" dirty="0"/>
              <a:t>计算资源本身及其</a:t>
            </a:r>
            <a:r>
              <a:rPr lang="en-US" altLang="zh-CN" dirty="0"/>
              <a:t>meta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是否发生变化</a:t>
            </a:r>
          </a:p>
        </p:txBody>
      </p:sp>
    </p:spTree>
    <p:extLst>
      <p:ext uri="{BB962C8B-B14F-4D97-AF65-F5344CB8AC3E}">
        <p14:creationId xmlns:p14="http://schemas.microsoft.com/office/powerpoint/2010/main" val="426028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AssetBundle</a:t>
            </a:r>
            <a:r>
              <a:rPr lang="en-US" altLang="zh-CN" dirty="0"/>
              <a:t> Browser</a:t>
            </a:r>
          </a:p>
          <a:p>
            <a:r>
              <a:rPr lang="en-US" altLang="zh-CN" dirty="0" err="1"/>
              <a:t>WebExtract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Binary2Text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3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Male.prefab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352809"/>
            <a:ext cx="9728200" cy="5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4" y="3915443"/>
            <a:ext cx="10122522" cy="707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" y="2405731"/>
            <a:ext cx="1006580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易用性</a:t>
            </a:r>
            <a:endParaRPr lang="en-US" altLang="zh-CN" dirty="0"/>
          </a:p>
          <a:p>
            <a:r>
              <a:rPr lang="zh-CN" altLang="en-US" dirty="0"/>
              <a:t>支持同步、异步</a:t>
            </a:r>
            <a:endParaRPr lang="en-US" altLang="zh-CN" dirty="0"/>
          </a:p>
          <a:p>
            <a:r>
              <a:rPr lang="zh-CN" altLang="en-US" dirty="0"/>
              <a:t>避免回调地狱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、</a:t>
            </a:r>
            <a:r>
              <a:rPr lang="en-US" altLang="zh-CN" dirty="0"/>
              <a:t>Editor</a:t>
            </a:r>
            <a:r>
              <a:rPr lang="zh-CN" altLang="en-US" dirty="0"/>
              <a:t>时接口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smtClean="0"/>
              <a:t>Profiling Viewer</a:t>
            </a:r>
          </a:p>
          <a:p>
            <a:r>
              <a:rPr lang="en-US" altLang="zh-CN" dirty="0" smtClean="0"/>
              <a:t>No Update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依赖协程</a:t>
            </a:r>
            <a:endParaRPr lang="en-US" altLang="zh-CN" dirty="0"/>
          </a:p>
          <a:p>
            <a:pPr lvl="1"/>
            <a:r>
              <a:rPr lang="zh-CN" altLang="en-US" dirty="0"/>
              <a:t>无</a:t>
            </a:r>
            <a:r>
              <a:rPr lang="en-US" altLang="zh-CN" dirty="0" err="1" smtClean="0"/>
              <a:t>StartCoroutinie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AssetBundleManager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internal</a:t>
            </a:r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AssetBundleManifest</a:t>
            </a:r>
            <a:endParaRPr lang="en-US" altLang="zh-CN" dirty="0"/>
          </a:p>
          <a:p>
            <a:r>
              <a:rPr lang="en-US" altLang="zh-CN" dirty="0" smtClean="0"/>
              <a:t>Cache all dependencies</a:t>
            </a:r>
          </a:p>
          <a:p>
            <a:r>
              <a:rPr lang="en-US" altLang="zh-CN" dirty="0" smtClean="0"/>
              <a:t>Load &amp; Unload Bundle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08263" cy="1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43" y="1825625"/>
            <a:ext cx="8848263" cy="4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AssetBundleLoader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9" y="1911847"/>
            <a:ext cx="10151029" cy="275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9" y="4909733"/>
            <a:ext cx="4857143" cy="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9" y="5418116"/>
            <a:ext cx="4923809" cy="31428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</a:p>
        </p:txBody>
      </p:sp>
    </p:spTree>
    <p:extLst>
      <p:ext uri="{BB962C8B-B14F-4D97-AF65-F5344CB8AC3E}">
        <p14:creationId xmlns:p14="http://schemas.microsoft.com/office/powerpoint/2010/main" val="3424115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252"/>
            <a:ext cx="7568130" cy="1530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5560"/>
            <a:ext cx="6643512" cy="591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2120"/>
            <a:ext cx="6630972" cy="4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38" y="1464665"/>
            <a:ext cx="8636602" cy="48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71"/>
            <a:ext cx="4743547" cy="4858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61"/>
            <a:ext cx="7091804" cy="53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4389"/>
            <a:ext cx="6999054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GameObjectLoaderAsync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603"/>
            <a:ext cx="6788170" cy="1296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870"/>
            <a:ext cx="6084278" cy="61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1348"/>
            <a:ext cx="6084278" cy="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9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SceneLoader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SceneLoaderAsync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“静态场景”</a:t>
            </a:r>
            <a:endParaRPr lang="zh-CN" altLang="en-US" dirty="0"/>
          </a:p>
          <a:p>
            <a:pPr lvl="1"/>
            <a:r>
              <a:rPr lang="zh-CN" altLang="en-US" dirty="0"/>
              <a:t>必须添加至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</a:t>
            </a:r>
            <a:r>
              <a:rPr lang="zh-CN" altLang="en-US" dirty="0"/>
              <a:t>必须</a:t>
            </a:r>
            <a:r>
              <a:rPr lang="zh-CN" altLang="en-US" dirty="0" smtClean="0"/>
              <a:t>带</a:t>
            </a:r>
            <a:r>
              <a:rPr lang="zh-CN" altLang="en-US" dirty="0"/>
              <a:t>后缀名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不敏感</a:t>
            </a:r>
          </a:p>
          <a:p>
            <a:pPr lvl="1"/>
            <a:r>
              <a:rPr lang="zh-CN" altLang="en-US" dirty="0"/>
              <a:t>不可热</a:t>
            </a:r>
            <a:r>
              <a:rPr lang="zh-CN" altLang="en-US" dirty="0" smtClean="0"/>
              <a:t>更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36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“动态场景”</a:t>
            </a:r>
            <a:endParaRPr lang="en-US" altLang="zh-CN" dirty="0" smtClean="0"/>
          </a:p>
          <a:p>
            <a:pPr lvl="1"/>
            <a:r>
              <a:rPr lang="zh-CN" altLang="en-US" dirty="0"/>
              <a:t>无需加入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LoadScene</a:t>
            </a:r>
            <a:r>
              <a:rPr lang="zh-CN" altLang="en-US" dirty="0"/>
              <a:t>之前必须把场景所在</a:t>
            </a:r>
            <a:r>
              <a:rPr lang="en-US" altLang="zh-CN" dirty="0"/>
              <a:t>AB</a:t>
            </a:r>
            <a:r>
              <a:rPr lang="zh-CN" altLang="en-US" dirty="0"/>
              <a:t>及依赖</a:t>
            </a:r>
            <a:r>
              <a:rPr lang="en-US" altLang="zh-CN" dirty="0"/>
              <a:t>AB</a:t>
            </a:r>
            <a:r>
              <a:rPr lang="zh-CN" altLang="en-US" dirty="0"/>
              <a:t>先载入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后者可带可不带后缀</a:t>
            </a:r>
            <a:r>
              <a:rPr lang="zh-CN" altLang="en-US" dirty="0"/>
              <a:t>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</a:p>
          <a:p>
            <a:pPr lvl="1"/>
            <a:r>
              <a:rPr lang="zh-CN" altLang="en-US" dirty="0"/>
              <a:t>可热更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82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825625"/>
            <a:ext cx="11978010" cy="25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Façade Pattern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5" y="2356665"/>
            <a:ext cx="9969376" cy="4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345"/>
            <a:ext cx="5104762" cy="3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38" y="1544345"/>
            <a:ext cx="5304762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AssetManagerEditor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320" y="108584"/>
            <a:ext cx="5979160" cy="66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  <a:endParaRPr lang="en-US" altLang="zh-CN" dirty="0"/>
          </a:p>
          <a:p>
            <a:r>
              <a:rPr lang="zh-CN" altLang="en-US" dirty="0"/>
              <a:t>资源是另一种形式的数据结构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498585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 smtClean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 smtClean="0"/>
              <a:t>易</a:t>
            </a:r>
            <a:r>
              <a:rPr lang="zh-CN" altLang="en-US" sz="4000" dirty="0"/>
              <a:t>用？</a:t>
            </a:r>
          </a:p>
        </p:txBody>
      </p:sp>
    </p:spTree>
    <p:extLst>
      <p:ext uri="{BB962C8B-B14F-4D97-AF65-F5344CB8AC3E}">
        <p14:creationId xmlns:p14="http://schemas.microsoft.com/office/powerpoint/2010/main" val="1378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序列化</a:t>
            </a:r>
            <a:r>
              <a:rPr lang="en-US" altLang="zh-CN" dirty="0" err="1" smtClean="0"/>
              <a:t>m_AssetPath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m_GUID</a:t>
            </a:r>
            <a:r>
              <a:rPr lang="en-US" altLang="zh-CN" dirty="0" smtClean="0"/>
              <a:t>(editor only)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2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1641</Words>
  <Application>Microsoft Office PowerPoint</Application>
  <PresentationFormat>宽屏</PresentationFormat>
  <Paragraphs>262</Paragraphs>
  <Slides>61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等线</vt:lpstr>
      <vt:lpstr>等线 Light</vt:lpstr>
      <vt:lpstr>Arial</vt:lpstr>
      <vt:lpstr>Office 主题​​</vt:lpstr>
      <vt:lpstr>《资源管理——从理论到实践》</vt:lpstr>
      <vt:lpstr>PowerPoint 演示文稿</vt:lpstr>
      <vt:lpstr>资源管理的重要性</vt:lpstr>
      <vt:lpstr>资源管理的重要性</vt:lpstr>
      <vt:lpstr>资源管理的重要性</vt:lpstr>
      <vt:lpstr>资源管理的重要性</vt:lpstr>
      <vt:lpstr>Assets</vt:lpstr>
      <vt:lpstr>Assets</vt:lpstr>
      <vt:lpstr>Assets</vt:lpstr>
      <vt:lpstr>Assets</vt:lpstr>
      <vt:lpstr>Assets</vt:lpstr>
      <vt:lpstr>资源的组织方式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资源的组织方式</vt:lpstr>
      <vt:lpstr>MonoScripts</vt:lpstr>
      <vt:lpstr>serialization/deserialization</vt:lpstr>
      <vt:lpstr>serialization/deserialization</vt:lpstr>
      <vt:lpstr>PowerPoint 演示文稿</vt:lpstr>
      <vt:lpstr>PowerPoint 演示文稿</vt:lpstr>
      <vt:lpstr>Best practices</vt:lpstr>
      <vt:lpstr>Best practices</vt:lpstr>
      <vt:lpstr>Asset Bundle</vt:lpstr>
      <vt:lpstr>PowerPoint 演示文稿</vt:lpstr>
      <vt:lpstr>Layout</vt:lpstr>
      <vt:lpstr>Loading AssetBundle</vt:lpstr>
      <vt:lpstr>Unload AssetBundle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需要注意的点</vt:lpstr>
      <vt:lpstr>Tools</vt:lpstr>
      <vt:lpstr>Loading Male.prefab</vt:lpstr>
      <vt:lpstr>PowerPoint 演示文稿</vt:lpstr>
      <vt:lpstr>设计目标</vt:lpstr>
      <vt:lpstr>AssetBundleManager</vt:lpstr>
      <vt:lpstr>AssetBundleRef</vt:lpstr>
      <vt:lpstr>AssetBundleLoader</vt:lpstr>
      <vt:lpstr>AssetLoader</vt:lpstr>
      <vt:lpstr>AssetLoaderAsync</vt:lpstr>
      <vt:lpstr>PowerPoint 演示文稿</vt:lpstr>
      <vt:lpstr>GameObjectLoader &amp; GameObjectLoaderAsync</vt:lpstr>
      <vt:lpstr>SceneLoader &amp; SceneLoaderAsync</vt:lpstr>
      <vt:lpstr>PowerPoint 演示文稿</vt:lpstr>
      <vt:lpstr>PowerPoint 演示文稿</vt:lpstr>
      <vt:lpstr>AssetManager</vt:lpstr>
      <vt:lpstr>Usage</vt:lpstr>
      <vt:lpstr>AssetManagerEditor</vt:lpstr>
      <vt:lpstr>PowerPoint 演示文稿</vt:lpstr>
      <vt:lpstr>SoftObject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《资源管理——从理论到实践》</dc:title>
  <dc:creator>Windows User</dc:creator>
  <cp:lastModifiedBy>Windows User</cp:lastModifiedBy>
  <cp:revision>175</cp:revision>
  <dcterms:created xsi:type="dcterms:W3CDTF">2020-07-13T05:11:57Z</dcterms:created>
  <dcterms:modified xsi:type="dcterms:W3CDTF">2020-07-14T11:02:30Z</dcterms:modified>
</cp:coreProperties>
</file>