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708" r:id="rId2"/>
    <p:sldMasterId id="2147483727" r:id="rId3"/>
    <p:sldMasterId id="2147483747" r:id="rId4"/>
  </p:sldMasterIdLst>
  <p:notesMasterIdLst>
    <p:notesMasterId r:id="rId7"/>
  </p:notesMasterIdLst>
  <p:handoutMasterIdLst>
    <p:handoutMasterId r:id="rId8"/>
  </p:handoutMasterIdLst>
  <p:sldIdLst>
    <p:sldId id="479" r:id="rId5"/>
    <p:sldId id="582" r:id="rId6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160" userDrawn="1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3520"/>
    <a:srgbClr val="FFFFFF"/>
    <a:srgbClr val="D42E12"/>
    <a:srgbClr val="F7D117"/>
    <a:srgbClr val="333333"/>
    <a:srgbClr val="8A0000"/>
    <a:srgbClr val="EA3314"/>
    <a:srgbClr val="EEC808"/>
    <a:srgbClr val="7E0000"/>
    <a:srgbClr val="DC9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1" autoAdjust="0"/>
    <p:restoredTop sz="94414" autoAdjust="0"/>
  </p:normalViewPr>
  <p:slideViewPr>
    <p:cSldViewPr>
      <p:cViewPr varScale="1">
        <p:scale>
          <a:sx n="70" d="100"/>
          <a:sy n="70" d="100"/>
        </p:scale>
        <p:origin x="159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828FC-904C-4280-A93A-B76C617FD606}" type="datetimeFigureOut">
              <a:rPr lang="en-GB" smtClean="0"/>
              <a:pPr/>
              <a:t>30/05/2016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2E178-5374-4EBB-A058-1E62ABAAA6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431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DE1BC-FCCE-4FDE-879A-3301E08D2ACC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5590C-8C1F-4731-85B6-36B02C771F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3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 flipH="1">
            <a:off x="466725" y="1304925"/>
            <a:ext cx="7018338" cy="5084763"/>
          </a:xfrm>
          <a:prstGeom prst="rect">
            <a:avLst/>
          </a:prstGeom>
          <a:solidFill>
            <a:srgbClr val="FCEC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MY">
                <a:solidFill>
                  <a:srgbClr val="595959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flipH="1">
            <a:off x="1546225" y="225425"/>
            <a:ext cx="7061200" cy="5038725"/>
          </a:xfrm>
          <a:prstGeom prst="rect">
            <a:avLst/>
          </a:prstGeom>
          <a:solidFill>
            <a:srgbClr val="FAE37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MY">
              <a:solidFill>
                <a:srgbClr val="595959"/>
              </a:solidFill>
              <a:cs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flipH="1">
            <a:off x="1546225" y="1304925"/>
            <a:ext cx="5942013" cy="39592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MY">
              <a:solidFill>
                <a:srgbClr val="595959"/>
              </a:solidFill>
              <a:cs typeface="Arial" pitchFamily="34" charset="0"/>
            </a:endParaRPr>
          </a:p>
        </p:txBody>
      </p:sp>
      <p:pic>
        <p:nvPicPr>
          <p:cNvPr id="7" name="Picture 29" descr="X:\Live Client Projects\Shell_template_boilerplates_161109\client\Amends\Shell-2010-Pecten-RGBpc.gi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" y="287338"/>
            <a:ext cx="7175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8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697038" y="1400175"/>
            <a:ext cx="5668962" cy="1204913"/>
          </a:xfrm>
          <a:noFill/>
          <a:ln w="9525">
            <a:noFill/>
          </a:ln>
        </p:spPr>
        <p:txBody>
          <a:bodyPr lIns="0" tIns="0"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648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98625" y="2849563"/>
            <a:ext cx="2698750" cy="1619250"/>
          </a:xfrm>
          <a:ln/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2016/5/30</a:t>
            </a:fld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78027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2016/5/30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77052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463" y="255588"/>
            <a:ext cx="2157412" cy="6126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463" y="255588"/>
            <a:ext cx="6324600" cy="6126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2016/5/30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7121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461963" y="6550025"/>
            <a:ext cx="1468437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Royal Dutch Shell plc</a:t>
            </a: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2978150" y="6550025"/>
            <a:ext cx="1285875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824A"/>
                </a:solidFill>
                <a:cs typeface="Arial" pitchFamily="34" charset="0"/>
              </a:rPr>
              <a:t>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宋体" charset="-122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2016/5/30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22465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68313" y="228600"/>
            <a:ext cx="8208962" cy="6153150"/>
            <a:chOff x="163328" y="-22704"/>
            <a:chExt cx="8879000" cy="6655387"/>
          </a:xfrm>
        </p:grpSpPr>
        <p:sp>
          <p:nvSpPr>
            <p:cNvPr id="7" name="Rectangle 4"/>
            <p:cNvSpPr>
              <a:spLocks noChangeArrowheads="1"/>
            </p:cNvSpPr>
            <p:nvPr userDrawn="1"/>
          </p:nvSpPr>
          <p:spPr bwMode="auto">
            <a:xfrm flipH="1">
              <a:off x="163328" y="1127737"/>
              <a:ext cx="7634120" cy="5504946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MY">
                  <a:solidFill>
                    <a:srgbClr val="595959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-22704"/>
              <a:ext cx="7675330" cy="5504946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itchFamily="34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1127737"/>
              <a:ext cx="6428733" cy="435450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itchFamily="34" charset="0"/>
              </a:endParaRPr>
            </a:p>
          </p:txBody>
        </p:sp>
      </p:grpSp>
      <p:pic>
        <p:nvPicPr>
          <p:cNvPr id="10" name="Picture 2" descr="X:\Live Client Projects\Shell_template_boilerplates_161109\client\guidelines_logos_fonts\02 Pecten plus Energy Tile suite\02 Pecten plus Energy Tile\RGB\Left_position\No_frame_version\Shell_2010_PLU_RBG_L_NF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543" b="3877"/>
          <a:stretch>
            <a:fillRect/>
          </a:stretch>
        </p:blipFill>
        <p:spPr bwMode="auto">
          <a:xfrm>
            <a:off x="685800" y="390525"/>
            <a:ext cx="69532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61963" y="6550025"/>
            <a:ext cx="1468437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Royal Dutch Shell plc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978150" y="6550025"/>
            <a:ext cx="1285875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824A"/>
                </a:solidFill>
                <a:cs typeface="Arial" pitchFamily="34" charset="0"/>
              </a:rPr>
              <a:t>CONFIDENTIAL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94536" cy="1156594"/>
          </a:xfrm>
          <a:noFill/>
        </p:spPr>
        <p:txBody>
          <a:bodyPr/>
          <a:lstStyle>
            <a:lvl1pPr>
              <a:defRPr kern="1200" cap="none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730082"/>
            <a:ext cx="5694536" cy="935266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578064" y="5402511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1578064" y="5627540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3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宋体" charset="-122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2016/5/30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85679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68313" y="228600"/>
            <a:ext cx="8208962" cy="6153150"/>
            <a:chOff x="163328" y="-22704"/>
            <a:chExt cx="8879000" cy="6655387"/>
          </a:xfrm>
        </p:grpSpPr>
        <p:sp>
          <p:nvSpPr>
            <p:cNvPr id="7" name="Rectangle 4"/>
            <p:cNvSpPr>
              <a:spLocks noChangeArrowheads="1"/>
            </p:cNvSpPr>
            <p:nvPr userDrawn="1"/>
          </p:nvSpPr>
          <p:spPr bwMode="auto">
            <a:xfrm flipH="1">
              <a:off x="163328" y="1127737"/>
              <a:ext cx="7634120" cy="5504946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MY">
                  <a:solidFill>
                    <a:srgbClr val="595959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-22704"/>
              <a:ext cx="7675330" cy="5504946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itchFamily="34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1127737"/>
              <a:ext cx="6428733" cy="435450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itchFamily="34" charset="0"/>
              </a:endParaRPr>
            </a:p>
          </p:txBody>
        </p:sp>
      </p:grpSp>
      <p:pic>
        <p:nvPicPr>
          <p:cNvPr id="10" name="Picture 2" descr="X:\Live Client Projects\Shell_template_boilerplates_161109\client\guidelines_logos_fonts\02 Pecten plus Energy Tile suite\02 Pecten plus Energy Tile\RGB\Left_position\No_frame_version\Shell_2010_PLU_RBG_L_NF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543" b="3877"/>
          <a:stretch>
            <a:fillRect/>
          </a:stretch>
        </p:blipFill>
        <p:spPr bwMode="auto">
          <a:xfrm>
            <a:off x="685800" y="390525"/>
            <a:ext cx="69532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61963" y="6550025"/>
            <a:ext cx="1468437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Royal Dutch Shell plc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978150" y="6550025"/>
            <a:ext cx="1285875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824A"/>
                </a:solidFill>
                <a:cs typeface="Arial" pitchFamily="34" charset="0"/>
              </a:rPr>
              <a:t>CONFIDENTIAL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94536" cy="1156594"/>
          </a:xfrm>
          <a:noFill/>
        </p:spPr>
        <p:txBody>
          <a:bodyPr/>
          <a:lstStyle>
            <a:lvl1pPr>
              <a:defRPr kern="1200" cap="none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730082"/>
            <a:ext cx="5694536" cy="935266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578064" y="5402511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1578064" y="5627540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3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宋体" charset="-122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2016/5/30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008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dirty="0">
              <a:solidFill>
                <a:srgbClr val="D42E12"/>
              </a:solidFill>
              <a:cs typeface="Arial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904875" y="1310400"/>
            <a:ext cx="7772400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429625" y="6550025"/>
            <a:ext cx="266700" cy="169863"/>
          </a:xfrm>
        </p:spPr>
        <p:txBody>
          <a:bodyPr/>
          <a:lstStyle>
            <a:lvl1pPr>
              <a:buClr>
                <a:schemeClr val="tx2"/>
              </a:buClr>
              <a:defRPr b="1">
                <a:solidFill>
                  <a:srgbClr val="F7D117"/>
                </a:solidFill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3489325" y="6470650"/>
            <a:ext cx="2519363" cy="323850"/>
          </a:xfrm>
          <a:prstGeom prst="rect">
            <a:avLst/>
          </a:prstGeom>
        </p:spPr>
        <p:txBody>
          <a:bodyPr lIns="0" tIns="0" rIns="0" bIns="0"/>
          <a:lstStyle>
            <a:lvl1pPr algn="l" fontAlgn="auto">
              <a:spcBef>
                <a:spcPts val="0"/>
              </a:spcBef>
              <a:spcAft>
                <a:spcPts val="0"/>
              </a:spcAft>
              <a:buClrTx/>
              <a:defRPr sz="800" b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17826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Shell-2010-Pecten-RGBpc.w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013" y="2343150"/>
            <a:ext cx="23399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766405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339" y="87314"/>
            <a:ext cx="8299938" cy="4238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22031" y="990600"/>
            <a:ext cx="8299938" cy="53340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359652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54167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 flipH="1">
            <a:off x="466725" y="1304925"/>
            <a:ext cx="7018338" cy="5084763"/>
          </a:xfrm>
          <a:prstGeom prst="rect">
            <a:avLst/>
          </a:prstGeom>
          <a:solidFill>
            <a:srgbClr val="FCEC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MY">
                <a:solidFill>
                  <a:srgbClr val="595959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flipH="1">
            <a:off x="1546225" y="225425"/>
            <a:ext cx="7061200" cy="5038725"/>
          </a:xfrm>
          <a:prstGeom prst="rect">
            <a:avLst/>
          </a:prstGeom>
          <a:solidFill>
            <a:srgbClr val="FAE37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MY">
              <a:solidFill>
                <a:srgbClr val="595959"/>
              </a:solidFill>
              <a:cs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flipH="1">
            <a:off x="1546225" y="1304925"/>
            <a:ext cx="5942013" cy="39592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MY">
              <a:solidFill>
                <a:srgbClr val="595959"/>
              </a:solidFill>
              <a:cs typeface="Arial" pitchFamily="34" charset="0"/>
            </a:endParaRPr>
          </a:p>
        </p:txBody>
      </p:sp>
      <p:pic>
        <p:nvPicPr>
          <p:cNvPr id="7" name="Picture 29" descr="X:\Live Client Projects\Shell_template_boilerplates_161109\client\Amends\Shell-2010-Pecten-RGBpc.gi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" y="287338"/>
            <a:ext cx="7175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8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697038" y="1400175"/>
            <a:ext cx="5668962" cy="1204913"/>
          </a:xfrm>
          <a:noFill/>
          <a:ln w="9525">
            <a:noFill/>
          </a:ln>
        </p:spPr>
        <p:txBody>
          <a:bodyPr lIns="0" tIns="0"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648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98625" y="2849563"/>
            <a:ext cx="2698750" cy="1619250"/>
          </a:xfrm>
          <a:ln/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C52EC7C-F3AF-4185-B992-11118964D9C6}" type="datetime1">
              <a:rPr lang="en-US" altLang="zh-CN" smtClean="0"/>
              <a:pPr>
                <a:buClr>
                  <a:srgbClr val="D42E12"/>
                </a:buClr>
              </a:pPr>
              <a:t>5/30/2016</a:t>
            </a:fld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421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2" y="255588"/>
            <a:ext cx="8731001" cy="5811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2016/5/30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08768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2" y="255588"/>
            <a:ext cx="8731001" cy="5811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D50CFCC-2549-4C79-B778-BE436C9E6CF0}" type="datetime1">
              <a:rPr lang="en-US" altLang="zh-CN" smtClean="0"/>
              <a:pPr>
                <a:buClr>
                  <a:srgbClr val="D42E12"/>
                </a:buClr>
              </a:pPr>
              <a:t>5/30/2016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03895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17E287EB-FF00-473D-B964-7AADED211D1D}" type="datetime1">
              <a:rPr lang="en-US" altLang="zh-CN" smtClean="0"/>
              <a:pPr>
                <a:buClr>
                  <a:srgbClr val="D42E12"/>
                </a:buClr>
              </a:pPr>
              <a:t>5/30/2016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48468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309688"/>
            <a:ext cx="3795712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225" y="1309688"/>
            <a:ext cx="3797300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624584F-3E6F-41D2-B7E0-F9156F41275F}" type="datetime1">
              <a:rPr lang="en-US" altLang="zh-CN" smtClean="0"/>
              <a:pPr>
                <a:buClr>
                  <a:srgbClr val="D42E12"/>
                </a:buClr>
              </a:pPr>
              <a:t>5/30/2016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82084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573F0530-A281-4C65-B0A1-15B6A9DC1037}" type="datetime1">
              <a:rPr lang="en-US" altLang="zh-CN" smtClean="0"/>
              <a:pPr>
                <a:buClr>
                  <a:srgbClr val="D42E12"/>
                </a:buClr>
              </a:pPr>
              <a:t>5/30/2016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7064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A328F3DB-13A6-49E4-8DF6-03EA3BC03359}" type="datetime1">
              <a:rPr lang="en-US" altLang="zh-CN" smtClean="0"/>
              <a:pPr>
                <a:buClr>
                  <a:srgbClr val="D42E12"/>
                </a:buClr>
              </a:pPr>
              <a:t>5/30/2016</a:t>
            </a:fld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64254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FD1C217-62E6-4946-B978-FFF1ED86419C}" type="datetime1">
              <a:rPr lang="en-US" altLang="zh-CN" smtClean="0"/>
              <a:pPr>
                <a:buClr>
                  <a:srgbClr val="D42E12"/>
                </a:buClr>
              </a:pPr>
              <a:t>5/30/2016</a:t>
            </a:fld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27203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D21F3EB-C3C7-43BC-88AF-7D931AF093B4}" type="datetime1">
              <a:rPr lang="en-US" altLang="zh-CN" smtClean="0"/>
              <a:pPr>
                <a:buClr>
                  <a:srgbClr val="D42E12"/>
                </a:buClr>
              </a:pPr>
              <a:t>5/30/2016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51464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F19E07A0-2714-46DB-AFA5-475CBC796A01}" type="datetime1">
              <a:rPr lang="en-US" altLang="zh-CN" smtClean="0"/>
              <a:pPr>
                <a:buClr>
                  <a:srgbClr val="D42E12"/>
                </a:buClr>
              </a:pPr>
              <a:t>5/30/2016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37351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A98EC65D-57A3-44B7-B5D4-0F26DECE1C83}" type="datetime1">
              <a:rPr lang="en-US" altLang="zh-CN" smtClean="0"/>
              <a:pPr>
                <a:buClr>
                  <a:srgbClr val="D42E12"/>
                </a:buClr>
              </a:pPr>
              <a:t>5/30/2016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63309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463" y="255588"/>
            <a:ext cx="2157412" cy="6126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463" y="255588"/>
            <a:ext cx="6324600" cy="6126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30C2E160-582D-4A45-8DA1-3495665008CB}" type="datetime1">
              <a:rPr lang="en-US" altLang="zh-CN" smtClean="0"/>
              <a:pPr>
                <a:buClr>
                  <a:srgbClr val="D42E12"/>
                </a:buClr>
              </a:pPr>
              <a:t>5/30/2016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95776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2016/5/30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251894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461963" y="6550025"/>
            <a:ext cx="1468437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Royal Dutch Shell plc</a:t>
            </a: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2978150" y="6550025"/>
            <a:ext cx="1285875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824A"/>
                </a:solidFill>
                <a:cs typeface="Arial" pitchFamily="34" charset="0"/>
              </a:rPr>
              <a:t>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宋体" charset="-122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8A0DF481-7F73-470B-8AA1-CDFB66F5E7A4}" type="datetime1">
              <a:rPr lang="en-US" altLang="zh-CN" smtClean="0"/>
              <a:pPr>
                <a:buClr>
                  <a:srgbClr val="D42E12"/>
                </a:buClr>
              </a:pPr>
              <a:t>5/30/2016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3445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68313" y="228600"/>
            <a:ext cx="8208962" cy="6153150"/>
            <a:chOff x="163328" y="-22704"/>
            <a:chExt cx="8879000" cy="6655387"/>
          </a:xfrm>
        </p:grpSpPr>
        <p:sp>
          <p:nvSpPr>
            <p:cNvPr id="7" name="Rectangle 4"/>
            <p:cNvSpPr>
              <a:spLocks noChangeArrowheads="1"/>
            </p:cNvSpPr>
            <p:nvPr userDrawn="1"/>
          </p:nvSpPr>
          <p:spPr bwMode="auto">
            <a:xfrm flipH="1">
              <a:off x="163328" y="1127737"/>
              <a:ext cx="7634120" cy="5504946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MY">
                  <a:solidFill>
                    <a:srgbClr val="595959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-22704"/>
              <a:ext cx="7675330" cy="5504946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itchFamily="34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1127737"/>
              <a:ext cx="6428733" cy="435450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itchFamily="34" charset="0"/>
              </a:endParaRPr>
            </a:p>
          </p:txBody>
        </p:sp>
      </p:grpSp>
      <p:pic>
        <p:nvPicPr>
          <p:cNvPr id="10" name="Picture 2" descr="X:\Live Client Projects\Shell_template_boilerplates_161109\client\guidelines_logos_fonts\02 Pecten plus Energy Tile suite\02 Pecten plus Energy Tile\RGB\Left_position\No_frame_version\Shell_2010_PLU_RBG_L_NF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543" b="3877"/>
          <a:stretch>
            <a:fillRect/>
          </a:stretch>
        </p:blipFill>
        <p:spPr bwMode="auto">
          <a:xfrm>
            <a:off x="685800" y="390525"/>
            <a:ext cx="69532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61963" y="6550025"/>
            <a:ext cx="1468437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Royal Dutch Shell plc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978150" y="6550025"/>
            <a:ext cx="1285875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824A"/>
                </a:solidFill>
                <a:cs typeface="Arial" pitchFamily="34" charset="0"/>
              </a:rPr>
              <a:t>CONFIDENTIAL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94536" cy="1156594"/>
          </a:xfrm>
          <a:noFill/>
        </p:spPr>
        <p:txBody>
          <a:bodyPr/>
          <a:lstStyle>
            <a:lvl1pPr>
              <a:defRPr kern="1200" cap="none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730082"/>
            <a:ext cx="5694536" cy="935266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578064" y="5402511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1578064" y="5627540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3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宋体" charset="-122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84FFD036-D373-4012-91A3-BB549692E5FD}" type="datetime1">
              <a:rPr lang="en-US" altLang="zh-CN" smtClean="0"/>
              <a:pPr>
                <a:buClr>
                  <a:srgbClr val="D42E12"/>
                </a:buClr>
              </a:pPr>
              <a:t>5/30/2016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54234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68313" y="228600"/>
            <a:ext cx="8208962" cy="6153150"/>
            <a:chOff x="163328" y="-22704"/>
            <a:chExt cx="8879000" cy="6655387"/>
          </a:xfrm>
        </p:grpSpPr>
        <p:sp>
          <p:nvSpPr>
            <p:cNvPr id="7" name="Rectangle 4"/>
            <p:cNvSpPr>
              <a:spLocks noChangeArrowheads="1"/>
            </p:cNvSpPr>
            <p:nvPr userDrawn="1"/>
          </p:nvSpPr>
          <p:spPr bwMode="auto">
            <a:xfrm flipH="1">
              <a:off x="163328" y="1127737"/>
              <a:ext cx="7634120" cy="5504946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MY">
                  <a:solidFill>
                    <a:srgbClr val="595959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-22704"/>
              <a:ext cx="7675330" cy="5504946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itchFamily="34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1127737"/>
              <a:ext cx="6428733" cy="435450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itchFamily="34" charset="0"/>
              </a:endParaRPr>
            </a:p>
          </p:txBody>
        </p:sp>
      </p:grpSp>
      <p:pic>
        <p:nvPicPr>
          <p:cNvPr id="10" name="Picture 2" descr="X:\Live Client Projects\Shell_template_boilerplates_161109\client\guidelines_logos_fonts\02 Pecten plus Energy Tile suite\02 Pecten plus Energy Tile\RGB\Left_position\No_frame_version\Shell_2010_PLU_RBG_L_NF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543" b="3877"/>
          <a:stretch>
            <a:fillRect/>
          </a:stretch>
        </p:blipFill>
        <p:spPr bwMode="auto">
          <a:xfrm>
            <a:off x="685800" y="390525"/>
            <a:ext cx="69532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61963" y="6550025"/>
            <a:ext cx="1468437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Royal Dutch Shell plc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978150" y="6550025"/>
            <a:ext cx="1285875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824A"/>
                </a:solidFill>
                <a:cs typeface="Arial" pitchFamily="34" charset="0"/>
              </a:rPr>
              <a:t>CONFIDENTIAL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94536" cy="1156594"/>
          </a:xfrm>
          <a:noFill/>
        </p:spPr>
        <p:txBody>
          <a:bodyPr/>
          <a:lstStyle>
            <a:lvl1pPr>
              <a:defRPr kern="1200" cap="none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730082"/>
            <a:ext cx="5694536" cy="935266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578064" y="5402511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1578064" y="5627540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3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宋体" charset="-122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B5943E6F-8C4B-4F64-A6F0-CC4EE5249532}" type="datetime1">
              <a:rPr lang="en-US" altLang="zh-CN" smtClean="0"/>
              <a:pPr>
                <a:buClr>
                  <a:srgbClr val="D42E12"/>
                </a:buClr>
              </a:pPr>
              <a:t>5/30/2016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25588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dirty="0">
              <a:solidFill>
                <a:srgbClr val="D42E12"/>
              </a:solidFill>
              <a:cs typeface="Arial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904875" y="1310400"/>
            <a:ext cx="7772400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429625" y="6550025"/>
            <a:ext cx="266700" cy="169863"/>
          </a:xfrm>
        </p:spPr>
        <p:txBody>
          <a:bodyPr/>
          <a:lstStyle>
            <a:lvl1pPr>
              <a:buClr>
                <a:schemeClr val="tx2"/>
              </a:buClr>
              <a:defRPr b="1">
                <a:solidFill>
                  <a:srgbClr val="F7D117"/>
                </a:solidFill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3489325" y="6470650"/>
            <a:ext cx="2519363" cy="323850"/>
          </a:xfrm>
          <a:prstGeom prst="rect">
            <a:avLst/>
          </a:prstGeom>
        </p:spPr>
        <p:txBody>
          <a:bodyPr lIns="0" tIns="0" rIns="0" bIns="0"/>
          <a:lstStyle>
            <a:lvl1pPr algn="l" fontAlgn="auto">
              <a:spcBef>
                <a:spcPts val="0"/>
              </a:spcBef>
              <a:spcAft>
                <a:spcPts val="0"/>
              </a:spcAft>
              <a:buClrTx/>
              <a:defRPr sz="800" b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mtClean="0"/>
              <a:t>Footer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95946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Shell-2010-Pecten-RGBpc.w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013" y="2343150"/>
            <a:ext cx="23399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283876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339" y="87314"/>
            <a:ext cx="8299938" cy="4238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22031" y="990600"/>
            <a:ext cx="8299938" cy="53340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13121033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308329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468313" y="226142"/>
            <a:ext cx="8208961" cy="6167226"/>
            <a:chOff x="468313" y="226142"/>
            <a:chExt cx="8208961" cy="6167226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 flipH="1">
              <a:off x="468313" y="1307018"/>
              <a:ext cx="7020000" cy="5086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>
                  <a:solidFill>
                    <a:srgbClr val="595959"/>
                  </a:solidFill>
                </a:rPr>
                <a:t> </a:t>
              </a:r>
              <a:endParaRPr lang="en-GB" dirty="0">
                <a:solidFill>
                  <a:srgbClr val="595959"/>
                </a:solidFill>
              </a:endParaRP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 flipH="1">
              <a:off x="1548071" y="226142"/>
              <a:ext cx="7129203" cy="504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>
                <a:solidFill>
                  <a:srgbClr val="595959"/>
                </a:solidFill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 flipH="1">
              <a:off x="1548072" y="1307018"/>
              <a:ext cx="5942197" cy="396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>
                <a:solidFill>
                  <a:srgbClr val="595959"/>
                </a:solidFill>
              </a:endParaRPr>
            </a:p>
          </p:txBody>
        </p:sp>
        <p:pic>
          <p:nvPicPr>
            <p:cNvPr id="23" name="Picture 22" descr="Shell-2010-Pecten-RGBpc.wmf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468313" y="290934"/>
              <a:ext cx="720000" cy="667868"/>
            </a:xfrm>
            <a:prstGeom prst="rect">
              <a:avLst/>
            </a:prstGeom>
            <a:noFill/>
          </p:spPr>
        </p:pic>
      </p:grp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94536" cy="1206000"/>
          </a:xfrm>
          <a:noFill/>
        </p:spPr>
        <p:txBody>
          <a:bodyPr lIns="0" tIns="0" rIns="0"/>
          <a:lstStyle>
            <a:lvl1pPr>
              <a:defRPr kern="1200" cap="all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851200"/>
            <a:ext cx="2700000" cy="1620000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zh-CN" smtClean="0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578064" y="5402511"/>
            <a:ext cx="5857896" cy="196455"/>
          </a:xfr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 smtClean="0"/>
              <a:t>Click to insert Author’s Name</a:t>
            </a:r>
            <a:endParaRPr lang="en-GB" dirty="0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578064" y="5627540"/>
            <a:ext cx="5857896" cy="196455"/>
          </a:xfr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 smtClean="0"/>
              <a:t>Click to insert Role in Organisation</a:t>
            </a:r>
            <a:endParaRPr lang="en-GB" dirty="0"/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0799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2016/5/30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644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73962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906511" y="1312201"/>
            <a:ext cx="7770763" cy="5071137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 smtClean="0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2016/5/30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971460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906512" y="1312202"/>
            <a:ext cx="7766050" cy="5071136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 smtClean="0"/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2016/5/30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9315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309688"/>
            <a:ext cx="3795712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225" y="1309688"/>
            <a:ext cx="3797300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2016/5/30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158474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906512" y="1312202"/>
            <a:ext cx="7766050" cy="5071136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 sz="1600"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 sz="1600"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 smtClean="0"/>
          </a:p>
        </p:txBody>
      </p:sp>
      <p:sp>
        <p:nvSpPr>
          <p:cNvPr id="9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INSERT COMPANY NAME HERE</a:t>
            </a: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2016/5/30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21807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69875" indent="-26987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54025" indent="-1841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635000" indent="-17462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 smtClean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76225" indent="-27622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47675" indent="-1714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635000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 smtClean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2016/5/30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64561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69875" indent="-269875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54025" indent="-1841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2000"/>
            </a:lvl3pPr>
            <a:lvl4pPr marL="635000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96950" indent="-185738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200"/>
            </a:lvl6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 smtClean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76225" indent="-27622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49263" indent="-173038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2000"/>
            </a:lvl3pPr>
            <a:lvl4pPr marL="635000" indent="-18097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 smtClean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2016/5/30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067656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 marL="0" inden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69875" indent="-2698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54025" indent="-1841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3pPr>
            <a:lvl4pPr marL="635000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811213" indent="-1698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992188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 marL="0" inden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76225" indent="-276225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47675" indent="-17145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3pPr>
            <a:lvl4pPr marL="635000" indent="-174625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811213" indent="-1698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992188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 smtClean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2016/5/30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03289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904072" y="6267688"/>
            <a:ext cx="3747304" cy="99509"/>
          </a:xfrm>
        </p:spPr>
        <p:txBody>
          <a:bodyPr wrap="square">
            <a:noAutofit/>
          </a:bodyPr>
          <a:lstStyle>
            <a:lvl1pPr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SOURCE</a:t>
            </a:r>
            <a:endParaRPr lang="nl-NL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911225" y="4179607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Click to edit Unit of measure</a:t>
            </a:r>
            <a:endParaRPr lang="nl-NL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911225" y="384464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911225" y="412245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911225" y="4436262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904071" y="5944860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911225" y="1654176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Click to edit Unit of measure</a:t>
            </a:r>
            <a:endParaRPr lang="nl-NL" dirty="0"/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911225" y="1319213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911225" y="1597026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911225" y="1910831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904071" y="3419429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4965700" y="4179607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Click to edit Unit of measure</a:t>
            </a:r>
            <a:endParaRPr lang="nl-NL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965700" y="384464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4965700" y="412245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965700" y="4436262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4958546" y="5944860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4965700" y="1654176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Click to edit Unit of measure</a:t>
            </a:r>
            <a:endParaRPr lang="nl-NL" dirty="0"/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965700" y="1319213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4965700" y="1597026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965700" y="1910831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958546" y="3419429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3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2016/5/30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38771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251520" y="283579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51520" y="311360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251520" y="3140968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251520" y="4651548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251520" y="76470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251520" y="104251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251520" y="1068290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244366" y="2832224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644008" y="283579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4644008" y="311360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644008" y="3140968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4564846" y="5025160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644008" y="76470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4644008" y="104251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644008" y="1068290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636854" y="2832224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6456" y="6525344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46" name="Content Placeholder 51"/>
          <p:cNvSpPr>
            <a:spLocks noGrp="1"/>
          </p:cNvSpPr>
          <p:nvPr>
            <p:ph sz="quarter" idx="63" hasCustomPrompt="1"/>
          </p:nvPr>
        </p:nvSpPr>
        <p:spPr>
          <a:xfrm>
            <a:off x="251520" y="4851135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251520" y="5128948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hart Placeholder 16"/>
          <p:cNvSpPr>
            <a:spLocks noGrp="1"/>
          </p:cNvSpPr>
          <p:nvPr>
            <p:ph type="chart" sz="quarter" idx="64"/>
          </p:nvPr>
        </p:nvSpPr>
        <p:spPr>
          <a:xfrm>
            <a:off x="251520" y="5154721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icon to add chart</a:t>
            </a:r>
            <a:endParaRPr lang="nl-NL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251520" y="6666889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ontent Placeholder 51"/>
          <p:cNvSpPr>
            <a:spLocks noGrp="1"/>
          </p:cNvSpPr>
          <p:nvPr>
            <p:ph sz="quarter" idx="65" hasCustomPrompt="1"/>
          </p:nvPr>
        </p:nvSpPr>
        <p:spPr>
          <a:xfrm>
            <a:off x="4644008" y="4851135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4644008" y="5128948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hart Placeholder 16"/>
          <p:cNvSpPr>
            <a:spLocks noGrp="1"/>
          </p:cNvSpPr>
          <p:nvPr>
            <p:ph type="chart" sz="quarter" idx="66"/>
          </p:nvPr>
        </p:nvSpPr>
        <p:spPr>
          <a:xfrm>
            <a:off x="4644008" y="5154721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icon to add chart</a:t>
            </a:r>
            <a:endParaRPr lang="nl-NL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4636854" y="6951351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273880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900000" y="648000"/>
            <a:ext cx="7380000" cy="5633999"/>
            <a:chOff x="900000" y="648000"/>
            <a:chExt cx="7380000" cy="5633999"/>
          </a:xfrm>
        </p:grpSpPr>
        <p:sp>
          <p:nvSpPr>
            <p:cNvPr id="15" name="Rectangle 4"/>
            <p:cNvSpPr>
              <a:spLocks noChangeArrowheads="1"/>
            </p:cNvSpPr>
            <p:nvPr userDrawn="1"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>
                <a:solidFill>
                  <a:srgbClr val="595959"/>
                </a:solidFill>
              </a:endParaRPr>
            </a:p>
          </p:txBody>
        </p:sp>
        <p:sp>
          <p:nvSpPr>
            <p:cNvPr id="21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>
                <a:solidFill>
                  <a:srgbClr val="595959"/>
                </a:solidFill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>
                <a:solidFill>
                  <a:srgbClr val="595959"/>
                </a:solidFill>
              </a:endParaRP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82070" y="3198783"/>
            <a:ext cx="5603468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MY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1782070" y="2379407"/>
            <a:ext cx="5603468" cy="741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0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 smtClean="0"/>
              <a:t>0.0</a:t>
            </a:r>
            <a:endParaRPr lang="en-GB" dirty="0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2016/5/30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015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sp>
        <p:nvSpPr>
          <p:cNvPr id="8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INSERT COMPANY NAME HERE</a:t>
            </a:r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2016/5/30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243673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sp>
        <p:nvSpPr>
          <p:cNvPr id="11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INSERT COMPANY NAME HERE</a:t>
            </a: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2016/5/30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8511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900000" y="648000"/>
            <a:ext cx="7380000" cy="5633999"/>
            <a:chOff x="900000" y="648000"/>
            <a:chExt cx="7380000" cy="5633999"/>
          </a:xfrm>
        </p:grpSpPr>
        <p:sp>
          <p:nvSpPr>
            <p:cNvPr id="12" name="Rectangle 4"/>
            <p:cNvSpPr>
              <a:spLocks noChangeArrowheads="1"/>
            </p:cNvSpPr>
            <p:nvPr userDrawn="1"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>
                <a:solidFill>
                  <a:srgbClr val="595959"/>
                </a:solidFill>
              </a:endParaRPr>
            </a:p>
          </p:txBody>
        </p:sp>
        <p:sp>
          <p:nvSpPr>
            <p:cNvPr id="16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>
                <a:solidFill>
                  <a:srgbClr val="595959"/>
                </a:solidFill>
              </a:endParaRPr>
            </a:p>
          </p:txBody>
        </p:sp>
        <p:sp>
          <p:nvSpPr>
            <p:cNvPr id="18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>
                <a:solidFill>
                  <a:srgbClr val="595959"/>
                </a:solidFill>
              </a:endParaRPr>
            </a:p>
          </p:txBody>
        </p:sp>
      </p:grp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0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 smtClean="0"/>
              <a:t>Q &amp; A</a:t>
            </a:r>
            <a:endParaRPr lang="en-GB" dirty="0"/>
          </a:p>
        </p:txBody>
      </p:sp>
      <p:sp>
        <p:nvSpPr>
          <p:cNvPr id="10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INSERT COMPANY NAME HERE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2016/5/30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00154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2016/5/30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019991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2016/5/30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052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pic>
          <p:nvPicPr>
            <p:cNvPr id="3" name="Picture 2" descr="Shell-2010-Pecten-RGBpc.wmf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18626" y="2285524"/>
              <a:ext cx="2340000" cy="21705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3593388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Bar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solidFill>
                <a:srgbClr val="999999"/>
              </a:solidFill>
              <a:latin typeface="Futura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" name="Slide Number Placeholder 2"/>
          <p:cNvSpPr txBox="1">
            <a:spLocks/>
          </p:cNvSpPr>
          <p:nvPr userDrawn="1"/>
        </p:nvSpPr>
        <p:spPr>
          <a:xfrm>
            <a:off x="8676456" y="6647058"/>
            <a:ext cx="451916" cy="1939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D32BAE6A-B452-4007-8177-56DD051636F9}" type="slidenum">
              <a:rPr lang="en-US" sz="800" b="1" smtClean="0">
                <a:solidFill>
                  <a:srgbClr val="595959"/>
                </a:solidFill>
              </a:rPr>
              <a:pPr algn="ctr">
                <a:defRPr/>
              </a:pPr>
              <a:t>‹#›</a:t>
            </a:fld>
            <a:endParaRPr lang="en-US" sz="800" b="1" dirty="0">
              <a:solidFill>
                <a:srgbClr val="595959"/>
              </a:solidFill>
            </a:endParaRPr>
          </a:p>
        </p:txBody>
      </p:sp>
      <p:sp>
        <p:nvSpPr>
          <p:cNvPr id="11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35616" y="44624"/>
            <a:ext cx="10800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t" anchorCtr="0">
            <a:spAutoFit/>
          </a:bodyPr>
          <a:lstStyle/>
          <a:p>
            <a:pPr>
              <a:defRPr/>
            </a:pPr>
            <a:r>
              <a:rPr lang="en-GB" sz="800" dirty="0" smtClean="0">
                <a:solidFill>
                  <a:srgbClr val="D42E12"/>
                </a:solidFill>
              </a:rPr>
              <a:t>CONFIDENTIAL</a:t>
            </a:r>
            <a:endParaRPr lang="en-GB" sz="800" dirty="0">
              <a:solidFill>
                <a:srgbClr val="D42E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95874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999999"/>
              </a:solidFill>
              <a:cs typeface="Arial" pitchFamily="34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</p:spTree>
    <p:extLst>
      <p:ext uri="{BB962C8B-B14F-4D97-AF65-F5344CB8AC3E}">
        <p14:creationId xmlns:p14="http://schemas.microsoft.com/office/powerpoint/2010/main" val="12300236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hdr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- 1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altLang="zh-CN" sz="2400" b="1">
              <a:solidFill>
                <a:srgbClr val="999999"/>
              </a:solidFill>
              <a:latin typeface="Futura"/>
              <a:ea typeface="宋体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altLang="zh-CN" sz="2400" b="1">
              <a:solidFill>
                <a:srgbClr val="999999"/>
              </a:solidFill>
              <a:latin typeface="Futura"/>
              <a:ea typeface="宋体" pitchFamily="2" charset="-122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Rectangle 6" descr="Rectangle 6"/>
          <p:cNvSpPr txBox="1">
            <a:spLocks noChangeArrowheads="1"/>
          </p:cNvSpPr>
          <p:nvPr userDrawn="1"/>
        </p:nvSpPr>
        <p:spPr bwMode="auto">
          <a:xfrm>
            <a:off x="8377608" y="6470659"/>
            <a:ext cx="266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F8BB7B6D-2544-4277-852C-BF07B2C6E908}" type="slidenum">
              <a:rPr lang="en-GB" smtClean="0">
                <a:solidFill>
                  <a:srgbClr val="595959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855649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ar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solidFill>
                <a:srgbClr val="999999"/>
              </a:solidFill>
              <a:latin typeface="Futura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2"/>
                </a:solidFill>
                <a:latin typeface="Futura Medium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8676456" y="6647058"/>
            <a:ext cx="451916" cy="1939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D32BAE6A-B452-4007-8177-56DD051636F9}" type="slidenum">
              <a:rPr lang="en-US" sz="800" b="1" smtClean="0">
                <a:solidFill>
                  <a:srgbClr val="595959"/>
                </a:solidFill>
              </a:rPr>
              <a:pPr algn="ctr">
                <a:defRPr/>
              </a:pPr>
              <a:t>‹#›</a:t>
            </a:fld>
            <a:endParaRPr lang="en-US" sz="800" b="1" dirty="0">
              <a:solidFill>
                <a:srgbClr val="595959"/>
              </a:solidFill>
            </a:endParaRPr>
          </a:p>
        </p:txBody>
      </p:sp>
      <p:sp>
        <p:nvSpPr>
          <p:cNvPr id="11" name="Text Box 11" descr="CONFIDENTIAL_TAG_0xFFEE"/>
          <p:cNvSpPr txBox="1">
            <a:spLocks noChangeArrowheads="1"/>
          </p:cNvSpPr>
          <p:nvPr/>
        </p:nvSpPr>
        <p:spPr bwMode="auto">
          <a:xfrm>
            <a:off x="35616" y="44624"/>
            <a:ext cx="10800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t" anchorCtr="0">
            <a:spAutoFit/>
          </a:bodyPr>
          <a:lstStyle/>
          <a:p>
            <a:pPr>
              <a:defRPr/>
            </a:pPr>
            <a:r>
              <a:rPr lang="en-GB" sz="800" dirty="0" smtClean="0">
                <a:solidFill>
                  <a:srgbClr val="D42E12"/>
                </a:solidFill>
              </a:rPr>
              <a:t>CONFIDENTIAL</a:t>
            </a:r>
            <a:endParaRPr lang="en-GB" sz="800" dirty="0">
              <a:solidFill>
                <a:srgbClr val="D42E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42657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ar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2"/>
                </a:solidFill>
                <a:latin typeface="Futura Medium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8676456" y="6647058"/>
            <a:ext cx="451916" cy="1939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D32BAE6A-B452-4007-8177-56DD051636F9}" type="slidenum">
              <a:rPr lang="en-US" sz="800" b="1" smtClean="0">
                <a:solidFill>
                  <a:srgbClr val="595959"/>
                </a:solidFill>
              </a:rPr>
              <a:pPr algn="ctr">
                <a:defRPr/>
              </a:pPr>
              <a:t>‹#›</a:t>
            </a:fld>
            <a:endParaRPr lang="en-US" sz="800" b="1" dirty="0">
              <a:solidFill>
                <a:srgbClr val="595959"/>
              </a:solidFill>
            </a:endParaRPr>
          </a:p>
        </p:txBody>
      </p:sp>
      <p:sp>
        <p:nvSpPr>
          <p:cNvPr id="8" name="Text Box 11" descr="CONFIDENTIAL_TAG_0xFFEE"/>
          <p:cNvSpPr txBox="1">
            <a:spLocks noChangeArrowheads="1"/>
          </p:cNvSpPr>
          <p:nvPr/>
        </p:nvSpPr>
        <p:spPr bwMode="auto">
          <a:xfrm>
            <a:off x="35616" y="44624"/>
            <a:ext cx="10800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t" anchorCtr="0">
            <a:spAutoFit/>
          </a:bodyPr>
          <a:lstStyle/>
          <a:p>
            <a:pPr>
              <a:defRPr/>
            </a:pPr>
            <a:r>
              <a:rPr lang="en-GB" sz="800" dirty="0" smtClean="0">
                <a:solidFill>
                  <a:srgbClr val="D42E12"/>
                </a:solidFill>
              </a:rPr>
              <a:t>CONFIDENTIAL</a:t>
            </a:r>
            <a:endParaRPr lang="en-GB" sz="800" dirty="0">
              <a:solidFill>
                <a:srgbClr val="D42E12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solidFill>
                <a:srgbClr val="999999"/>
              </a:solidFill>
              <a:latin typeface="Futur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065729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900000" y="648004"/>
            <a:ext cx="7380000" cy="5633999"/>
            <a:chOff x="900000" y="648000"/>
            <a:chExt cx="7380000" cy="5633999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 dirty="0">
                <a:solidFill>
                  <a:srgbClr val="595959"/>
                </a:solidFill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 dirty="0">
                <a:solidFill>
                  <a:srgbClr val="595959"/>
                </a:solidFill>
              </a:endParaRPr>
            </a:p>
          </p:txBody>
        </p: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 dirty="0">
                <a:solidFill>
                  <a:srgbClr val="595959"/>
                </a:solidFill>
              </a:endParaRP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82070" y="3198788"/>
            <a:ext cx="5603468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20000"/>
              </a:lnSpc>
              <a:defRPr sz="1600" b="0" cap="none" baseline="0">
                <a:solidFill>
                  <a:schemeClr val="tx1"/>
                </a:solidFill>
                <a:latin typeface="Futura Medium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MY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2070" y="2379407"/>
            <a:ext cx="5603468" cy="741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20000"/>
              </a:lnSpc>
              <a:buNone/>
              <a:defRPr sz="2400" b="1" cap="none" baseline="0">
                <a:solidFill>
                  <a:schemeClr val="accent2"/>
                </a:solidFill>
                <a:latin typeface="Futura Medium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 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3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 smtClean="0"/>
              <a:t>0.0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7396160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00000" y="648004"/>
            <a:ext cx="7380000" cy="5633999"/>
            <a:chOff x="900000" y="648000"/>
            <a:chExt cx="7380000" cy="5633999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 dirty="0">
                <a:solidFill>
                  <a:srgbClr val="595959"/>
                </a:solidFill>
              </a:endParaRP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 dirty="0">
                <a:solidFill>
                  <a:srgbClr val="595959"/>
                </a:solidFill>
              </a:endParaRP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 dirty="0">
                <a:solidFill>
                  <a:srgbClr val="595959"/>
                </a:solidFill>
              </a:endParaRPr>
            </a:p>
          </p:txBody>
        </p:sp>
      </p:grp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69" y="1440000"/>
            <a:ext cx="2520000" cy="90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 smtClean="0"/>
              <a:t>Q &amp; 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4795619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44047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2016/5/30</a:t>
            </a:fld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909872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ell-2010-Pecten-RGBpc.w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2000" y="2343715"/>
            <a:ext cx="2340000" cy="217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57542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468316" y="226142"/>
            <a:ext cx="8208961" cy="6167226"/>
            <a:chOff x="468313" y="226142"/>
            <a:chExt cx="8208961" cy="6167226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 flipH="1">
              <a:off x="468313" y="1307018"/>
              <a:ext cx="7020000" cy="5086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 dirty="0" smtClean="0">
                  <a:solidFill>
                    <a:srgbClr val="595959"/>
                  </a:solidFill>
                </a:rPr>
                <a:t> </a:t>
              </a:r>
              <a:endParaRPr lang="en-GB" dirty="0">
                <a:solidFill>
                  <a:srgbClr val="595959"/>
                </a:solidFill>
              </a:endParaRP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 flipH="1">
              <a:off x="1548071" y="226142"/>
              <a:ext cx="7129203" cy="504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 flipH="1">
              <a:off x="1548072" y="1307018"/>
              <a:ext cx="5942197" cy="396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</a:endParaRPr>
            </a:p>
          </p:txBody>
        </p:sp>
        <p:pic>
          <p:nvPicPr>
            <p:cNvPr id="23" name="Picture 22" descr="Shell-2010-Pecten-RGBpc.wmf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468313" y="290934"/>
              <a:ext cx="720000" cy="667868"/>
            </a:xfrm>
            <a:prstGeom prst="rect">
              <a:avLst/>
            </a:prstGeom>
            <a:noFill/>
          </p:spPr>
        </p:pic>
      </p:grp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5" y="1400847"/>
            <a:ext cx="5694536" cy="1206000"/>
          </a:xfrm>
          <a:prstGeom prst="rect">
            <a:avLst/>
          </a:prstGeom>
          <a:noFill/>
        </p:spPr>
        <p:txBody>
          <a:bodyPr lIns="0" tIns="0" rIns="0"/>
          <a:lstStyle>
            <a:lvl1pPr>
              <a:defRPr kern="1200" cap="all" spc="0" baseline="0">
                <a:solidFill>
                  <a:schemeClr val="accent2"/>
                </a:solidFill>
                <a:latin typeface="Futura Medium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851200"/>
            <a:ext cx="2700000" cy="1620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Futura Medium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578064" y="5402517"/>
            <a:ext cx="5857896" cy="196455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sz="1200">
                <a:latin typeface="Futura Medium"/>
              </a:defRPr>
            </a:lvl1pPr>
          </a:lstStyle>
          <a:p>
            <a:pPr lvl="0"/>
            <a:r>
              <a:rPr lang="en-GB" dirty="0" smtClean="0"/>
              <a:t>Click to insert Author’s Name</a:t>
            </a:r>
            <a:endParaRPr lang="en-GB" dirty="0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578064" y="5627546"/>
            <a:ext cx="5857896" cy="196455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sz="1200">
                <a:latin typeface="Futura Medium"/>
              </a:defRPr>
            </a:lvl1pPr>
          </a:lstStyle>
          <a:p>
            <a:pPr lvl="0"/>
            <a:r>
              <a:rPr lang="en-GB" dirty="0" smtClean="0"/>
              <a:t>Click to insert Role in Organisation</a:t>
            </a:r>
            <a:endParaRPr lang="en-GB" dirty="0"/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644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Futura Medium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>
                <a:solidFill>
                  <a:srgbClr val="595959"/>
                </a:solidFill>
              </a:rPr>
              <a:t> </a:t>
            </a:r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019571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1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altLang="zh-CN" sz="2400" b="1" dirty="0">
              <a:solidFill>
                <a:srgbClr val="999999"/>
              </a:solidFill>
              <a:latin typeface="Futura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altLang="zh-CN" sz="2400" b="1" dirty="0">
              <a:solidFill>
                <a:srgbClr val="999999"/>
              </a:solidFill>
              <a:latin typeface="Futura"/>
              <a:cs typeface="Arial" pitchFamily="34" charset="0"/>
            </a:endParaRPr>
          </a:p>
        </p:txBody>
      </p:sp>
      <p:sp>
        <p:nvSpPr>
          <p:cNvPr id="8" name="Rectangle 6" descr="Rectangle 6"/>
          <p:cNvSpPr txBox="1">
            <a:spLocks noChangeArrowheads="1"/>
          </p:cNvSpPr>
          <p:nvPr/>
        </p:nvSpPr>
        <p:spPr bwMode="auto">
          <a:xfrm>
            <a:off x="8377238" y="6470650"/>
            <a:ext cx="266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/>
          <a:p>
            <a:pPr algn="r">
              <a:defRPr/>
            </a:pPr>
            <a:fld id="{938B1DB1-90AB-4AFB-A856-1236819B05BA}" type="slidenum">
              <a:rPr lang="en-GB" altLang="zh-CN" sz="800">
                <a:solidFill>
                  <a:srgbClr val="595959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en-GB" altLang="zh-CN" sz="800" dirty="0">
              <a:solidFill>
                <a:srgbClr val="595959"/>
              </a:solidFill>
              <a:cs typeface="Arial" pitchFamily="34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221557041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900000" y="648000"/>
            <a:ext cx="7380000" cy="5633999"/>
            <a:chOff x="900000" y="648000"/>
            <a:chExt cx="7380000" cy="5633999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</a:endParaRPr>
            </a:p>
          </p:txBody>
        </p:sp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</a:endParaRP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82070" y="3198783"/>
            <a:ext cx="5603468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MY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1782070" y="2379407"/>
            <a:ext cx="5603468" cy="741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0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 smtClean="0"/>
              <a:t>0.0</a:t>
            </a:r>
            <a:endParaRPr lang="en-GB" dirty="0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577235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40340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2016/5/30</a:t>
            </a:fld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32702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2016/5/30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9941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2016/5/30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54013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5.gi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309688"/>
            <a:ext cx="7745412" cy="5072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463" y="255588"/>
            <a:ext cx="8634412" cy="454025"/>
          </a:xfrm>
          <a:prstGeom prst="rect">
            <a:avLst/>
          </a:prstGeom>
          <a:solidFill>
            <a:schemeClr val="bg2"/>
          </a:solidFill>
          <a:ln w="36830" algn="ctr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864000" tIns="5400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8350" y="6465888"/>
            <a:ext cx="1079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defRPr sz="800" b="0">
                <a:solidFill>
                  <a:srgbClr val="595959"/>
                </a:solidFill>
                <a:latin typeface="Futura Medium" pitchFamily="2" charset="0"/>
                <a:ea typeface="+mn-ea"/>
                <a:cs typeface="Arial" charset="0"/>
              </a:defRPr>
            </a:lvl1pPr>
          </a:lstStyle>
          <a:p>
            <a:fld id="{463D5EF0-67DE-488E-993E-698685BF88A8}" type="datetimeFigureOut">
              <a:rPr lang="zh-CN" altLang="en-US" smtClean="0"/>
              <a:pPr/>
              <a:t>2016/5/30</a:t>
            </a:fld>
            <a:endParaRPr lang="zh-CN" altLang="en-US"/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4063" y="6465888"/>
            <a:ext cx="266700" cy="1698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0" tIns="0" rIns="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 b="0">
                <a:solidFill>
                  <a:srgbClr val="595959"/>
                </a:solidFill>
                <a:latin typeface="Futura Medium" pitchFamily="2" charset="0"/>
                <a:ea typeface="宋体" charset="-122"/>
                <a:cs typeface="Arial" charset="0"/>
              </a:defRPr>
            </a:lvl1pPr>
          </a:lstStyle>
          <a:p>
            <a:fld id="{C51B5C8A-2F43-440C-BC24-3406E27954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7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9pPr>
    </p:titleStyle>
    <p:bodyStyle>
      <a:lvl1pPr marL="284163" indent="-284163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Clr>
          <a:schemeClr val="tx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193675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952500" indent="-185738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323975" indent="-180975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12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309688"/>
            <a:ext cx="7745412" cy="5072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463" y="255588"/>
            <a:ext cx="8634412" cy="454025"/>
          </a:xfrm>
          <a:prstGeom prst="rect">
            <a:avLst/>
          </a:prstGeom>
          <a:solidFill>
            <a:schemeClr val="bg2"/>
          </a:solidFill>
          <a:ln w="36830" algn="ctr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864000" tIns="5400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8350" y="6465888"/>
            <a:ext cx="1079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defRPr sz="800" b="0">
                <a:solidFill>
                  <a:srgbClr val="595959"/>
                </a:solidFill>
                <a:latin typeface="Futura Medium" pitchFamily="2" charset="0"/>
                <a:ea typeface="+mn-ea"/>
                <a:cs typeface="Arial" charset="0"/>
              </a:defRPr>
            </a:lvl1pPr>
          </a:lstStyle>
          <a:p>
            <a:fld id="{B3D3D5D2-21F8-4483-BE75-4BF31083500C}" type="datetime1">
              <a:rPr lang="en-US" altLang="zh-CN" smtClean="0"/>
              <a:pPr/>
              <a:t>5/30/2016</a:t>
            </a:fld>
            <a:endParaRPr lang="zh-CN" altLang="en-US"/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4063" y="6465888"/>
            <a:ext cx="266700" cy="1698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0" tIns="0" rIns="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 b="0">
                <a:solidFill>
                  <a:srgbClr val="595959"/>
                </a:solidFill>
                <a:latin typeface="Futura Medium" pitchFamily="2" charset="0"/>
                <a:ea typeface="宋体" charset="-122"/>
                <a:cs typeface="Arial" charset="0"/>
              </a:defRPr>
            </a:lvl1pPr>
          </a:lstStyle>
          <a:p>
            <a:fld id="{ED7A7F15-35DC-4E87-B885-000A977FC0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53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</p:sldLayoutIdLst>
  <p:transition>
    <p:fade/>
  </p:transition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9pPr>
    </p:titleStyle>
    <p:bodyStyle>
      <a:lvl1pPr marL="284163" indent="-284163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Clr>
          <a:schemeClr val="tx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193675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952500" indent="-185738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323975" indent="-180975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12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9704" y="1310400"/>
            <a:ext cx="7747176" cy="507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Xx</a:t>
            </a:r>
          </a:p>
          <a:p>
            <a:pPr lvl="5"/>
            <a:r>
              <a:rPr lang="en-GB" dirty="0" smtClean="0"/>
              <a:t>xx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53"/>
            <a:ext cx="7700963" cy="419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4275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4" r:id="rId16"/>
    <p:sldLayoutId id="2147483745" r:id="rId17"/>
    <p:sldLayoutId id="2147483746" r:id="rId18"/>
  </p:sldLayoutIdLst>
  <p:transition>
    <p:fade/>
  </p:transition>
  <p:txStyles>
    <p:titleStyle>
      <a:lvl1pPr algn="l" defTabSz="914400" rtl="0" eaLnBrk="1" latinLnBrk="0" hangingPunct="1">
        <a:spcBef>
          <a:spcPct val="0"/>
        </a:spcBef>
        <a:buNone/>
        <a:defRPr sz="2400" b="1" kern="1200" cap="none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/>
        </a:buClr>
        <a:buSzPct val="85000"/>
        <a:buFont typeface="Wingdings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/>
        </a:buClr>
        <a:buSzPct val="85000"/>
        <a:buFont typeface="Wingdings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4025" indent="-18415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31825" indent="-17780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11213" indent="-173038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89013" indent="-17780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 txBox="1">
            <a:spLocks/>
          </p:cNvSpPr>
          <p:nvPr/>
        </p:nvSpPr>
        <p:spPr>
          <a:xfrm>
            <a:off x="8676456" y="6647058"/>
            <a:ext cx="451916" cy="1939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D32BAE6A-B452-4007-8177-56DD051636F9}" type="slidenum">
              <a:rPr lang="en-US" sz="800" b="1" smtClean="0">
                <a:solidFill>
                  <a:srgbClr val="595959"/>
                </a:solidFill>
              </a:rPr>
              <a:pPr algn="ctr">
                <a:defRPr/>
              </a:pPr>
              <a:t>‹#›</a:t>
            </a:fld>
            <a:endParaRPr lang="en-US" sz="800" b="1" dirty="0">
              <a:solidFill>
                <a:srgbClr val="595959"/>
              </a:solidFill>
            </a:endParaRPr>
          </a:p>
        </p:txBody>
      </p:sp>
      <p:sp>
        <p:nvSpPr>
          <p:cNvPr id="4" name="Text Box 11" descr="CONFIDENTIAL_TAG_0xFFEE"/>
          <p:cNvSpPr txBox="1">
            <a:spLocks noChangeArrowheads="1"/>
          </p:cNvSpPr>
          <p:nvPr/>
        </p:nvSpPr>
        <p:spPr bwMode="auto">
          <a:xfrm>
            <a:off x="35616" y="44624"/>
            <a:ext cx="10800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t" anchorCtr="0">
            <a:spAutoFit/>
          </a:bodyPr>
          <a:lstStyle/>
          <a:p>
            <a:pPr>
              <a:defRPr/>
            </a:pPr>
            <a:r>
              <a:rPr lang="en-GB" sz="800" dirty="0" smtClean="0">
                <a:solidFill>
                  <a:srgbClr val="D42E12"/>
                </a:solidFill>
              </a:rPr>
              <a:t>CONFIDENTIAL</a:t>
            </a:r>
            <a:endParaRPr lang="en-GB" sz="800" dirty="0">
              <a:solidFill>
                <a:srgbClr val="D42E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02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400" kern="1200" cap="none" baseline="0">
          <a:solidFill>
            <a:srgbClr val="D42E12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0" hangingPunct="1">
        <a:spcBef>
          <a:spcPct val="20000"/>
        </a:spcBef>
        <a:buClr>
          <a:schemeClr val="accent2"/>
        </a:buClr>
        <a:buSzPct val="75000"/>
        <a:buFontTx/>
        <a:buBlip>
          <a:blip r:embed="rId11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spcBef>
          <a:spcPct val="20000"/>
        </a:spcBef>
        <a:buFont typeface="Futura Medium" pitchFamily="2" charset="0"/>
        <a:buChar char="—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180975" algn="l" defTabSz="914400" rtl="0" eaLnBrk="1" latinLnBrk="0" hangingPunct="1">
        <a:spcBef>
          <a:spcPct val="20000"/>
        </a:spcBef>
        <a:buFont typeface="Futura Medium" pitchFamily="2" charset="0"/>
        <a:buChar char="—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180975" algn="l" defTabSz="914400" rtl="0" eaLnBrk="1" latinLnBrk="0" hangingPunct="1">
        <a:spcBef>
          <a:spcPct val="20000"/>
        </a:spcBef>
        <a:buFont typeface="Futura Medium" pitchFamily="2" charset="0"/>
        <a:buChar char="—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35696" y="2420888"/>
            <a:ext cx="5694536" cy="1977924"/>
          </a:xfrm>
        </p:spPr>
        <p:txBody>
          <a:bodyPr/>
          <a:lstStyle/>
          <a:p>
            <a:r>
              <a:rPr lang="zh-CN" altLang="en-US" sz="3200" cap="none" dirty="0" smtClean="0">
                <a:ea typeface="微软雅黑" panose="020B0503020204020204" pitchFamily="34" charset="-122"/>
              </a:rPr>
              <a:t>壳牌超凡喜力营销活动</a:t>
            </a:r>
            <a:r>
              <a:rPr lang="en-US" altLang="zh-CN" sz="3200" cap="none" dirty="0" smtClean="0">
                <a:ea typeface="微软雅黑" panose="020B0503020204020204" pitchFamily="34" charset="-122"/>
              </a:rPr>
              <a:t/>
            </a:r>
            <a:br>
              <a:rPr lang="en-US" altLang="zh-CN" sz="3200" cap="none" dirty="0" smtClean="0">
                <a:ea typeface="微软雅黑" panose="020B0503020204020204" pitchFamily="34" charset="-122"/>
              </a:rPr>
            </a:br>
            <a:r>
              <a:rPr lang="zh-CN" altLang="en-US" sz="3200" cap="none" dirty="0" smtClean="0">
                <a:ea typeface="微软雅黑" panose="020B0503020204020204" pitchFamily="34" charset="-122"/>
              </a:rPr>
              <a:t>规划</a:t>
            </a:r>
            <a:r>
              <a:rPr lang="zh-CN" altLang="en-US" sz="3200" cap="none" dirty="0" smtClean="0">
                <a:ea typeface="微软雅黑" panose="020B0503020204020204" pitchFamily="34" charset="-122"/>
              </a:rPr>
              <a:t>方案</a:t>
            </a:r>
            <a:r>
              <a:rPr lang="en-US" altLang="zh-CN" sz="3200" cap="none" dirty="0" smtClean="0">
                <a:ea typeface="微软雅黑" panose="020B0503020204020204" pitchFamily="34" charset="-122"/>
              </a:rPr>
              <a:t/>
            </a:r>
            <a:br>
              <a:rPr lang="en-US" altLang="zh-CN" sz="3200" cap="none" dirty="0" smtClean="0">
                <a:ea typeface="微软雅黑" panose="020B0503020204020204" pitchFamily="34" charset="-122"/>
              </a:rPr>
            </a:br>
            <a:r>
              <a:rPr lang="en-US" altLang="zh-CN" sz="3200" cap="none" dirty="0" smtClean="0">
                <a:ea typeface="微软雅黑" panose="020B0503020204020204" pitchFamily="34" charset="-122"/>
              </a:rPr>
              <a:t>——</a:t>
            </a:r>
            <a:r>
              <a:rPr lang="zh-CN" altLang="en-US" sz="3200" cap="none" dirty="0" smtClean="0">
                <a:ea typeface="微软雅黑" panose="020B0503020204020204" pitchFamily="34" charset="-122"/>
              </a:rPr>
              <a:t>业务流程方案</a:t>
            </a:r>
            <a:endParaRPr lang="en-GB" sz="3200" cap="none" dirty="0">
              <a:ea typeface="微软雅黑" panose="020B0503020204020204" pitchFamily="34" charset="-122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2" name="文本框 1"/>
          <p:cNvSpPr txBox="1"/>
          <p:nvPr/>
        </p:nvSpPr>
        <p:spPr>
          <a:xfrm>
            <a:off x="6516216" y="4869160"/>
            <a:ext cx="1224136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US" altLang="zh-CN" sz="1200" dirty="0" smtClean="0"/>
              <a:t>2016/05/30</a:t>
            </a:r>
            <a:endParaRPr lang="zh-CN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5481282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>
            <a:off x="3636255" y="3689284"/>
            <a:ext cx="0" cy="1616904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511143" y="1510787"/>
            <a:ext cx="0" cy="1616904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979" y="345548"/>
            <a:ext cx="7700400" cy="419156"/>
          </a:xfrm>
        </p:spPr>
        <p:txBody>
          <a:bodyPr/>
          <a:lstStyle/>
          <a:p>
            <a:r>
              <a:rPr lang="zh-CN" altLang="en-US" dirty="0" smtClean="0"/>
              <a:t>活动业务流程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96455" y="1886954"/>
            <a:ext cx="794968" cy="100721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进入线上</a:t>
            </a:r>
            <a:r>
              <a:rPr lang="en-US" altLang="zh-CN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home</a:t>
            </a:r>
            <a:endParaRPr lang="en-US" altLang="zh-CN" sz="12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</a:p>
        </p:txBody>
      </p:sp>
      <p:sp>
        <p:nvSpPr>
          <p:cNvPr id="66" name="右箭头 65"/>
          <p:cNvSpPr/>
          <p:nvPr/>
        </p:nvSpPr>
        <p:spPr>
          <a:xfrm>
            <a:off x="2677131" y="2179188"/>
            <a:ext cx="432407" cy="3948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右箭头 40"/>
          <p:cNvSpPr/>
          <p:nvPr/>
        </p:nvSpPr>
        <p:spPr>
          <a:xfrm flipH="1">
            <a:off x="5219713" y="4173394"/>
            <a:ext cx="432407" cy="3948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905328" y="3777583"/>
            <a:ext cx="926657" cy="1218837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扫描产品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防伪码</a:t>
            </a:r>
            <a:endParaRPr lang="en-US" altLang="zh-CN" sz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169378" y="1886954"/>
            <a:ext cx="1114590" cy="100721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填写手机号获得预约活动</a:t>
            </a:r>
            <a:endParaRPr lang="en-US" altLang="zh-CN" sz="12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获取好礼资格</a:t>
            </a:r>
            <a:endParaRPr lang="en-US" altLang="zh-CN"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823946" y="3764859"/>
            <a:ext cx="1180102" cy="121883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分享到朋友圈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获取随机红包</a:t>
            </a:r>
            <a:endParaRPr lang="en-US" altLang="zh-CN" sz="12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右箭头 55"/>
          <p:cNvSpPr/>
          <p:nvPr/>
        </p:nvSpPr>
        <p:spPr>
          <a:xfrm flipH="1">
            <a:off x="3131840" y="4173394"/>
            <a:ext cx="432407" cy="3948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4287" y="1493900"/>
            <a:ext cx="1076459" cy="17603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200" b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AD</a:t>
            </a:r>
          </a:p>
          <a:p>
            <a:endParaRPr lang="en-US" altLang="zh-CN" dirty="0"/>
          </a:p>
          <a:p>
            <a:r>
              <a:rPr lang="en-US" altLang="zh-CN" dirty="0" smtClean="0"/>
              <a:t>SOCIAL</a:t>
            </a:r>
            <a:endParaRPr lang="en-US" altLang="zh-CN" dirty="0"/>
          </a:p>
        </p:txBody>
      </p:sp>
      <p:sp>
        <p:nvSpPr>
          <p:cNvPr id="64" name="右箭头 63"/>
          <p:cNvSpPr/>
          <p:nvPr/>
        </p:nvSpPr>
        <p:spPr>
          <a:xfrm>
            <a:off x="1331640" y="1922051"/>
            <a:ext cx="432407" cy="83657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788024" y="908720"/>
            <a:ext cx="980816" cy="4320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线下用户</a:t>
            </a:r>
            <a:endParaRPr lang="en-US" altLang="zh-CN" sz="12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</a:t>
            </a:r>
            <a:endParaRPr lang="en-US" altLang="zh-CN" sz="12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右箭头 30"/>
          <p:cNvSpPr/>
          <p:nvPr/>
        </p:nvSpPr>
        <p:spPr>
          <a:xfrm rot="5400000">
            <a:off x="5101693" y="1548909"/>
            <a:ext cx="432407" cy="23639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102646" y="3793312"/>
            <a:ext cx="813170" cy="12188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被推荐人参与活动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1755173" y="3176949"/>
            <a:ext cx="2755970" cy="0"/>
          </a:xfrm>
          <a:prstGeom prst="straightConnector1">
            <a:avLst/>
          </a:prstGeom>
          <a:ln w="1905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617462" y="3024265"/>
            <a:ext cx="730402" cy="310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</a:t>
            </a: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3636255" y="5401127"/>
            <a:ext cx="4856944" cy="1"/>
          </a:xfrm>
          <a:prstGeom prst="straightConnector1">
            <a:avLst/>
          </a:prstGeom>
          <a:ln w="1905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5276513" y="5256513"/>
            <a:ext cx="874561" cy="310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</a:t>
            </a: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1643525" y="5401127"/>
            <a:ext cx="1698290" cy="0"/>
          </a:xfrm>
          <a:prstGeom prst="straightConnector1">
            <a:avLst/>
          </a:prstGeom>
          <a:ln w="1905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979712" y="5253563"/>
            <a:ext cx="951585" cy="310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转发推荐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25631" y="3789866"/>
            <a:ext cx="923390" cy="22237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3000"/>
              </a:lnSpc>
              <a:spcAft>
                <a:spcPts val="60"/>
              </a:spcAft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流量闭环</a:t>
            </a:r>
          </a:p>
        </p:txBody>
      </p:sp>
      <p:sp>
        <p:nvSpPr>
          <p:cNvPr id="38" name="矩形 37"/>
          <p:cNvSpPr/>
          <p:nvPr/>
        </p:nvSpPr>
        <p:spPr>
          <a:xfrm>
            <a:off x="3165293" y="1418955"/>
            <a:ext cx="1046667" cy="375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预约手机号</a:t>
            </a:r>
            <a:endParaRPr lang="en-US" altLang="zh-CN" sz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629103" y="5535197"/>
            <a:ext cx="1191369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endParaRPr lang="en-US" altLang="zh-CN" sz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用户注册信息</a:t>
            </a:r>
            <a:endParaRPr lang="en-US" altLang="zh-CN" sz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购买产品信息</a:t>
            </a:r>
            <a:endParaRPr lang="en-US" altLang="zh-CN" sz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499269" y="5833484"/>
            <a:ext cx="1942419" cy="649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（备注：红色字体部分为数据积累与关联情况）</a:t>
            </a:r>
            <a:endParaRPr lang="en-US" altLang="zh-CN" sz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916188" y="3749270"/>
            <a:ext cx="1260953" cy="12188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</a:t>
            </a:r>
            <a:r>
              <a:rPr lang="en-US" altLang="zh-CN" sz="1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1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京东购物券</a:t>
            </a:r>
            <a:r>
              <a:rPr lang="en-US" altLang="zh-CN" sz="1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法国乐尚背包</a:t>
            </a:r>
            <a:endParaRPr lang="en-US" altLang="zh-CN" sz="12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用户分享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右箭头 67"/>
          <p:cNvSpPr/>
          <p:nvPr/>
        </p:nvSpPr>
        <p:spPr>
          <a:xfrm flipH="1">
            <a:off x="7323301" y="4173394"/>
            <a:ext cx="432407" cy="3948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788024" y="1886953"/>
            <a:ext cx="964078" cy="100721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扫物料码</a:t>
            </a:r>
            <a:endParaRPr lang="en-US" altLang="zh-CN" sz="12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进入线下</a:t>
            </a:r>
            <a:r>
              <a:rPr lang="en-US" altLang="zh-CN" sz="12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hompage</a:t>
            </a:r>
            <a:endParaRPr lang="en-US" altLang="zh-CN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右箭头 69"/>
          <p:cNvSpPr/>
          <p:nvPr/>
        </p:nvSpPr>
        <p:spPr>
          <a:xfrm>
            <a:off x="4322164" y="2182562"/>
            <a:ext cx="432407" cy="3948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263836" y="3737121"/>
            <a:ext cx="548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通过验证</a:t>
            </a:r>
            <a:endParaRPr lang="en-US" altLang="zh-CN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906522" y="1822522"/>
            <a:ext cx="897726" cy="393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点击进入活动页面</a:t>
            </a:r>
            <a:endParaRPr lang="en-US" altLang="zh-CN" sz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940152" y="5535197"/>
            <a:ext cx="1191369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endParaRPr lang="en-US" altLang="zh-CN" sz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用户注册信息</a:t>
            </a:r>
            <a:endParaRPr lang="en-US" altLang="zh-CN" sz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购买产品信息</a:t>
            </a:r>
            <a:endParaRPr lang="en-US" altLang="zh-CN" sz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获奖</a:t>
            </a:r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箭头连接符 74"/>
          <p:cNvCxnSpPr/>
          <p:nvPr/>
        </p:nvCxnSpPr>
        <p:spPr>
          <a:xfrm flipH="1">
            <a:off x="7087105" y="6039253"/>
            <a:ext cx="567591" cy="313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箭头 60"/>
          <p:cNvSpPr/>
          <p:nvPr/>
        </p:nvSpPr>
        <p:spPr>
          <a:xfrm>
            <a:off x="6084168" y="2202537"/>
            <a:ext cx="557567" cy="3948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807776" y="1889972"/>
            <a:ext cx="932576" cy="100721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</a:t>
            </a:r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</a:t>
            </a:r>
            <a:endParaRPr lang="en-US" altLang="zh-CN" sz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8433503" y="2646840"/>
            <a:ext cx="548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通过验证</a:t>
            </a:r>
            <a:endParaRPr lang="en-US" altLang="zh-CN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220316" y="3764859"/>
            <a:ext cx="548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分享成功</a:t>
            </a:r>
            <a:endParaRPr lang="en-US" altLang="zh-CN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肘形连接符 22"/>
          <p:cNvCxnSpPr>
            <a:stCxn id="36" idx="1"/>
            <a:endCxn id="5" idx="2"/>
          </p:cNvCxnSpPr>
          <p:nvPr/>
        </p:nvCxnSpPr>
        <p:spPr>
          <a:xfrm rot="10800000" flipH="1">
            <a:off x="2102645" y="2894167"/>
            <a:ext cx="91293" cy="1508564"/>
          </a:xfrm>
          <a:prstGeom prst="bentConnector4">
            <a:avLst>
              <a:gd name="adj1" fmla="val -1082910"/>
              <a:gd name="adj2" fmla="val 72561"/>
            </a:avLst>
          </a:prstGeom>
          <a:ln w="3175">
            <a:solidFill>
              <a:srgbClr val="B835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6732240" y="1340768"/>
            <a:ext cx="1039421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中商获取用户</a:t>
            </a:r>
            <a:r>
              <a:rPr lang="en-US" altLang="zh-CN" sz="12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endParaRPr lang="en-US" altLang="zh-CN" sz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460244" y="1447524"/>
            <a:ext cx="1284804" cy="375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Mediacom</a:t>
            </a:r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统计广告转化数据</a:t>
            </a:r>
            <a:endParaRPr lang="en-US" altLang="zh-CN" sz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肘形连接符 31"/>
          <p:cNvCxnSpPr>
            <a:stCxn id="76" idx="3"/>
            <a:endCxn id="46" idx="3"/>
          </p:cNvCxnSpPr>
          <p:nvPr/>
        </p:nvCxnSpPr>
        <p:spPr>
          <a:xfrm>
            <a:off x="7771661" y="1535332"/>
            <a:ext cx="1048811" cy="4503921"/>
          </a:xfrm>
          <a:prstGeom prst="bentConnector3">
            <a:avLst>
              <a:gd name="adj1" fmla="val 121796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直角上箭头 2"/>
          <p:cNvSpPr/>
          <p:nvPr/>
        </p:nvSpPr>
        <p:spPr>
          <a:xfrm rot="10800000" flipH="1">
            <a:off x="7812360" y="2299367"/>
            <a:ext cx="751389" cy="1208828"/>
          </a:xfrm>
          <a:prstGeom prst="bentUp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 rot="16200000" flipH="1">
            <a:off x="3960149" y="5252405"/>
            <a:ext cx="767331" cy="3948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823946" y="5888044"/>
            <a:ext cx="1180101" cy="59452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关注喜力微信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803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dows NT PowerPoint template MASTER2010">
  <a:themeElements>
    <a:clrScheme name="Windows NT PowerPoint template MASTER2010 1">
      <a:dk1>
        <a:srgbClr val="595959"/>
      </a:dk1>
      <a:lt1>
        <a:srgbClr val="FFFFFF"/>
      </a:lt1>
      <a:dk2>
        <a:srgbClr val="D42E12"/>
      </a:dk2>
      <a:lt2>
        <a:srgbClr val="F7D117"/>
      </a:lt2>
      <a:accent1>
        <a:srgbClr val="611759"/>
      </a:accent1>
      <a:accent2>
        <a:srgbClr val="00824A"/>
      </a:accent2>
      <a:accent3>
        <a:srgbClr val="FFFFFF"/>
      </a:accent3>
      <a:accent4>
        <a:srgbClr val="4B4B4B"/>
      </a:accent4>
      <a:accent5>
        <a:srgbClr val="B7ABB5"/>
      </a:accent5>
      <a:accent6>
        <a:srgbClr val="007542"/>
      </a:accent6>
      <a:hlink>
        <a:srgbClr val="DE8703"/>
      </a:hlink>
      <a:folHlink>
        <a:srgbClr val="003882"/>
      </a:folHlink>
    </a:clrScheme>
    <a:fontScheme name="Windows NT PowerPoint template MASTER2010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indows NT PowerPoint template MASTER2010 1">
        <a:dk1>
          <a:srgbClr val="595959"/>
        </a:dk1>
        <a:lt1>
          <a:srgbClr val="FFFFFF"/>
        </a:lt1>
        <a:dk2>
          <a:srgbClr val="D42E12"/>
        </a:dk2>
        <a:lt2>
          <a:srgbClr val="F7D117"/>
        </a:lt2>
        <a:accent1>
          <a:srgbClr val="611759"/>
        </a:accent1>
        <a:accent2>
          <a:srgbClr val="00824A"/>
        </a:accent2>
        <a:accent3>
          <a:srgbClr val="FFFFFF"/>
        </a:accent3>
        <a:accent4>
          <a:srgbClr val="4B4B4B"/>
        </a:accent4>
        <a:accent5>
          <a:srgbClr val="B7ABB5"/>
        </a:accent5>
        <a:accent6>
          <a:srgbClr val="007542"/>
        </a:accent6>
        <a:hlink>
          <a:srgbClr val="DE8703"/>
        </a:hlink>
        <a:folHlink>
          <a:srgbClr val="00388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Windows NT PowerPoint template MASTER2010">
  <a:themeElements>
    <a:clrScheme name="Windows NT PowerPoint template MASTER2010 1">
      <a:dk1>
        <a:srgbClr val="595959"/>
      </a:dk1>
      <a:lt1>
        <a:srgbClr val="FFFFFF"/>
      </a:lt1>
      <a:dk2>
        <a:srgbClr val="D42E12"/>
      </a:dk2>
      <a:lt2>
        <a:srgbClr val="F7D117"/>
      </a:lt2>
      <a:accent1>
        <a:srgbClr val="611759"/>
      </a:accent1>
      <a:accent2>
        <a:srgbClr val="00824A"/>
      </a:accent2>
      <a:accent3>
        <a:srgbClr val="FFFFFF"/>
      </a:accent3>
      <a:accent4>
        <a:srgbClr val="4B4B4B"/>
      </a:accent4>
      <a:accent5>
        <a:srgbClr val="B7ABB5"/>
      </a:accent5>
      <a:accent6>
        <a:srgbClr val="007542"/>
      </a:accent6>
      <a:hlink>
        <a:srgbClr val="DE8703"/>
      </a:hlink>
      <a:folHlink>
        <a:srgbClr val="003882"/>
      </a:folHlink>
    </a:clrScheme>
    <a:fontScheme name="Windows NT PowerPoint template MASTER2010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indows NT PowerPoint template MASTER2010 1">
        <a:dk1>
          <a:srgbClr val="595959"/>
        </a:dk1>
        <a:lt1>
          <a:srgbClr val="FFFFFF"/>
        </a:lt1>
        <a:dk2>
          <a:srgbClr val="D42E12"/>
        </a:dk2>
        <a:lt2>
          <a:srgbClr val="F7D117"/>
        </a:lt2>
        <a:accent1>
          <a:srgbClr val="611759"/>
        </a:accent1>
        <a:accent2>
          <a:srgbClr val="00824A"/>
        </a:accent2>
        <a:accent3>
          <a:srgbClr val="FFFFFF"/>
        </a:accent3>
        <a:accent4>
          <a:srgbClr val="4B4B4B"/>
        </a:accent4>
        <a:accent5>
          <a:srgbClr val="B7ABB5"/>
        </a:accent5>
        <a:accent6>
          <a:srgbClr val="007542"/>
        </a:accent6>
        <a:hlink>
          <a:srgbClr val="DE8703"/>
        </a:hlink>
        <a:folHlink>
          <a:srgbClr val="00388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Shell layouts with footer">
  <a:themeElements>
    <a:clrScheme name="Shell - Colours">
      <a:dk1>
        <a:srgbClr val="595959"/>
      </a:dk1>
      <a:lt1>
        <a:srgbClr val="FFFFFF"/>
      </a:lt1>
      <a:dk2>
        <a:srgbClr val="999999"/>
      </a:dk2>
      <a:lt2>
        <a:srgbClr val="CCCCCC"/>
      </a:lt2>
      <a:accent1>
        <a:srgbClr val="F7D117"/>
      </a:accent1>
      <a:accent2>
        <a:srgbClr val="D42E12"/>
      </a:accent2>
      <a:accent3>
        <a:srgbClr val="003882"/>
      </a:accent3>
      <a:accent4>
        <a:srgbClr val="611759"/>
      </a:accent4>
      <a:accent5>
        <a:srgbClr val="00824A"/>
      </a:accent5>
      <a:accent6>
        <a:srgbClr val="DE8703"/>
      </a:accent6>
      <a:hlink>
        <a:srgbClr val="000000"/>
      </a:hlink>
      <a:folHlink>
        <a:srgbClr val="000000"/>
      </a:folHlink>
    </a:clrScheme>
    <a:fontScheme name="Shell - Fonts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7D117"/>
        </a:solidFill>
        <a:ln>
          <a:noFill/>
        </a:ln>
      </a:spPr>
      <a:bodyPr rtlCol="0" anchor="ctr"/>
      <a:lstStyle>
        <a:defPPr algn="ctr"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3000"/>
          </a:lnSpc>
          <a:spcAft>
            <a:spcPts val="60"/>
          </a:spcAft>
          <a:defRPr sz="16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Shell layouts without footer">
  <a:themeElements>
    <a:clrScheme name="Shell - Colours">
      <a:dk1>
        <a:srgbClr val="595959"/>
      </a:dk1>
      <a:lt1>
        <a:srgbClr val="FFFFFF"/>
      </a:lt1>
      <a:dk2>
        <a:srgbClr val="999999"/>
      </a:dk2>
      <a:lt2>
        <a:srgbClr val="CCCCCC"/>
      </a:lt2>
      <a:accent1>
        <a:srgbClr val="F7D117"/>
      </a:accent1>
      <a:accent2>
        <a:srgbClr val="D42E12"/>
      </a:accent2>
      <a:accent3>
        <a:srgbClr val="003882"/>
      </a:accent3>
      <a:accent4>
        <a:srgbClr val="611759"/>
      </a:accent4>
      <a:accent5>
        <a:srgbClr val="00824A"/>
      </a:accent5>
      <a:accent6>
        <a:srgbClr val="DE8703"/>
      </a:accent6>
      <a:hlink>
        <a:srgbClr val="000000"/>
      </a:hlink>
      <a:folHlink>
        <a:srgbClr val="000000"/>
      </a:folHlink>
    </a:clrScheme>
    <a:fontScheme name="Shell - Fonts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18320</TotalTime>
  <Words>140</Words>
  <Application>Microsoft Office PowerPoint</Application>
  <PresentationFormat>全屏显示(4:3)</PresentationFormat>
  <Paragraphs>43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</vt:i4>
      </vt:variant>
    </vt:vector>
  </HeadingPairs>
  <TitlesOfParts>
    <vt:vector size="16" baseType="lpstr">
      <vt:lpstr>Futura</vt:lpstr>
      <vt:lpstr>Futura Light</vt:lpstr>
      <vt:lpstr>Futura Medium</vt:lpstr>
      <vt:lpstr>Gulim</vt:lpstr>
      <vt:lpstr>宋体</vt:lpstr>
      <vt:lpstr>微软雅黑</vt:lpstr>
      <vt:lpstr>Arial</vt:lpstr>
      <vt:lpstr>Calibri</vt:lpstr>
      <vt:lpstr>Times New Roman</vt:lpstr>
      <vt:lpstr>Wingdings</vt:lpstr>
      <vt:lpstr>Windows NT PowerPoint template MASTER2010</vt:lpstr>
      <vt:lpstr>2_Windows NT PowerPoint template MASTER2010</vt:lpstr>
      <vt:lpstr>2_Shell layouts with footer</vt:lpstr>
      <vt:lpstr>Shell layouts without footer</vt:lpstr>
      <vt:lpstr>壳牌超凡喜力营销活动 规划方案 ——业务流程方案</vt:lpstr>
      <vt:lpstr>活动业务流程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Lubricants Brand Strategy  Executive Summary</dc:title>
  <dc:creator>Xu, Yuanchun SCHINA-DIH/352</dc:creator>
  <cp:lastModifiedBy>谢晨</cp:lastModifiedBy>
  <cp:revision>838</cp:revision>
  <cp:lastPrinted>2015-01-24T04:51:40Z</cp:lastPrinted>
  <dcterms:created xsi:type="dcterms:W3CDTF">2006-08-16T00:00:00Z</dcterms:created>
  <dcterms:modified xsi:type="dcterms:W3CDTF">2016-05-30T01:54:39Z</dcterms:modified>
</cp:coreProperties>
</file>