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gif" ContentType="image/gi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  <p:sldMasterId id="2147483686" r:id="rId4"/>
    <p:sldMasterId id="2147483706" r:id="rId5"/>
  </p:sldMasterIdLst>
  <p:notesMasterIdLst>
    <p:notesMasterId r:id="rId8"/>
  </p:notesMasterIdLst>
  <p:handoutMasterIdLst>
    <p:handoutMasterId r:id="rId21"/>
  </p:handoutMasterIdLst>
  <p:sldIdLst>
    <p:sldId id="479" r:id="rId6"/>
    <p:sldId id="746" r:id="rId7"/>
    <p:sldId id="747" r:id="rId9"/>
    <p:sldId id="720" r:id="rId10"/>
    <p:sldId id="749" r:id="rId11"/>
    <p:sldId id="753" r:id="rId12"/>
    <p:sldId id="754" r:id="rId13"/>
    <p:sldId id="761" r:id="rId14"/>
    <p:sldId id="762" r:id="rId15"/>
    <p:sldId id="756" r:id="rId16"/>
    <p:sldId id="763" r:id="rId17"/>
    <p:sldId id="757" r:id="rId18"/>
    <p:sldId id="760" r:id="rId19"/>
    <p:sldId id="606" r:id="rId20"/>
  </p:sldIdLst>
  <p:sldSz cx="9144000" cy="6858000" type="screen4x3"/>
  <p:notesSz cx="6797675" cy="992632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2E12"/>
    <a:srgbClr val="595959"/>
    <a:srgbClr val="BFBFBF"/>
    <a:srgbClr val="F7D117"/>
    <a:srgbClr val="00B050"/>
    <a:srgbClr val="C00000"/>
    <a:srgbClr val="FFD800"/>
    <a:srgbClr val="E2264D"/>
    <a:srgbClr val="FFC000"/>
    <a:srgbClr val="B83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1" autoAdjust="0"/>
    <p:restoredTop sz="94424" autoAdjust="0"/>
  </p:normalViewPr>
  <p:slideViewPr>
    <p:cSldViewPr>
      <p:cViewPr varScale="1">
        <p:scale>
          <a:sx n="69" d="100"/>
          <a:sy n="69" d="100"/>
        </p:scale>
        <p:origin x="1542" y="60"/>
      </p:cViewPr>
      <p:guideLst>
        <p:guide orient="horz" pos="2160"/>
        <p:guide pos="2880"/>
        <p:guide orient="horz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828FC-904C-4280-A93A-B76C617FD606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2E178-5374-4EBB-A058-1E62ABAAA668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DE1BC-FCCE-4FDE-879A-3301E08D2AC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5590C-8C1F-4731-85B6-36B02C771F1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5590C-8C1F-4731-85B6-36B02C771F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 flipH="1">
            <a:off x="466725" y="1304925"/>
            <a:ext cx="7018338" cy="5084763"/>
          </a:xfrm>
          <a:prstGeom prst="rect">
            <a:avLst/>
          </a:prstGeom>
          <a:solidFill>
            <a:srgbClr val="FCEC8B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MY">
                <a:solidFill>
                  <a:srgbClr val="595959"/>
                </a:solidFill>
                <a:cs typeface="Arial" panose="020B0604020202020204" pitchFamily="34" charset="0"/>
              </a:rPr>
              <a:t> </a:t>
            </a:r>
            <a:endParaRPr lang="en-MY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flipH="1">
            <a:off x="1546225" y="225425"/>
            <a:ext cx="7061200" cy="5038725"/>
          </a:xfrm>
          <a:prstGeom prst="rect">
            <a:avLst/>
          </a:prstGeom>
          <a:solidFill>
            <a:srgbClr val="FAE374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MY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flipH="1">
            <a:off x="1546225" y="1304925"/>
            <a:ext cx="5942013" cy="39592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en-MY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29" descr="X:\Live Client Projects\Shell_template_boilerplates_161109\client\Amends\Shell-2010-Pecten-RGBpc.gif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73075" y="287338"/>
            <a:ext cx="7175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8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697038" y="1400175"/>
            <a:ext cx="5668962" cy="1204913"/>
          </a:xfrm>
          <a:noFill/>
          <a:ln w="9525">
            <a:noFill/>
          </a:ln>
        </p:spPr>
        <p:txBody>
          <a:bodyPr lIns="0" tIns="0"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648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98625" y="2849563"/>
            <a:ext cx="2698750" cy="161925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/>
            </a:lvl1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463" y="255588"/>
            <a:ext cx="2157412" cy="61261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463" y="255588"/>
            <a:ext cx="6324600" cy="61261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461963" y="6550025"/>
            <a:ext cx="1468437" cy="16986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anose="020B0604020202020204" pitchFamily="34" charset="0"/>
              </a:rPr>
              <a:t>Copyright of Royal Dutch Shell plc</a:t>
            </a:r>
            <a:endParaRPr lang="en-GB" sz="800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2978150" y="6550025"/>
            <a:ext cx="1285875" cy="16986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824A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00824A"/>
              </a:solidFill>
              <a:cs typeface="Arial" panose="020B0604020202020204" pitchFamily="34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/>
          <p:nvPr/>
        </p:nvGrpSpPr>
        <p:grpSpPr bwMode="auto">
          <a:xfrm>
            <a:off x="468313" y="228600"/>
            <a:ext cx="8208962" cy="6153150"/>
            <a:chOff x="163328" y="-22704"/>
            <a:chExt cx="8879000" cy="6655387"/>
          </a:xfrm>
        </p:grpSpPr>
        <p:sp>
          <p:nvSpPr>
            <p:cNvPr id="7" name="Rectangle 4"/>
            <p:cNvSpPr>
              <a:spLocks noChangeArrowheads="1"/>
            </p:cNvSpPr>
            <p:nvPr userDrawn="1"/>
          </p:nvSpPr>
          <p:spPr bwMode="auto">
            <a:xfrm flipH="1">
              <a:off x="163328" y="1127737"/>
              <a:ext cx="7634120" cy="5504946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MY">
                  <a:solidFill>
                    <a:srgbClr val="595959"/>
                  </a:solidFill>
                  <a:cs typeface="Arial" panose="020B0604020202020204" pitchFamily="34" charset="0"/>
                </a:rPr>
                <a:t> </a:t>
              </a:r>
              <a:endParaRPr lang="en-MY">
                <a:solidFill>
                  <a:srgbClr val="595959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-22704"/>
              <a:ext cx="7675330" cy="5504946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1127737"/>
              <a:ext cx="6428733" cy="435450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10" name="Picture 2" descr="X:\Live Client Projects\Shell_template_boilerplates_161109\client\guidelines_logos_fonts\02 Pecten plus Energy Tile suite\02 Pecten plus Energy Tile\RGB\Left_position\No_frame_version\Shell_2010_PLU_RBG_L_NF.wmf"/>
          <p:cNvPicPr>
            <a:picLocks noChangeAspect="1" noChangeArrowheads="1"/>
          </p:cNvPicPr>
          <p:nvPr/>
        </p:nvPicPr>
        <p:blipFill>
          <a:blip r:embed="rId2" cstate="email"/>
          <a:srcRect l="51543" b="3877"/>
          <a:stretch>
            <a:fillRect/>
          </a:stretch>
        </p:blipFill>
        <p:spPr bwMode="auto">
          <a:xfrm>
            <a:off x="685800" y="390525"/>
            <a:ext cx="69532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61963" y="6550025"/>
            <a:ext cx="1468437" cy="16986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anose="020B0604020202020204" pitchFamily="34" charset="0"/>
              </a:rPr>
              <a:t>Copyright of Royal Dutch Shell plc</a:t>
            </a:r>
            <a:endParaRPr lang="en-GB" sz="800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978150" y="6550025"/>
            <a:ext cx="1285875" cy="16986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824A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00824A"/>
              </a:solidFill>
              <a:cs typeface="Arial" panose="020B0604020202020204" pitchFamily="34" charset="0"/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94536" cy="1156594"/>
          </a:xfrm>
          <a:noFill/>
        </p:spPr>
        <p:txBody>
          <a:bodyPr/>
          <a:lstStyle>
            <a:lvl1pPr>
              <a:defRPr kern="1200" cap="none" spc="0" baseline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730082"/>
            <a:ext cx="5694536" cy="935266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578064" y="5402511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1578064" y="5627540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</a:fld>
            <a:endParaRPr lang="zh-CN" alt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3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/>
          <p:nvPr/>
        </p:nvGrpSpPr>
        <p:grpSpPr bwMode="auto">
          <a:xfrm>
            <a:off x="468313" y="228600"/>
            <a:ext cx="8208962" cy="6153150"/>
            <a:chOff x="163328" y="-22704"/>
            <a:chExt cx="8879000" cy="6655387"/>
          </a:xfrm>
        </p:grpSpPr>
        <p:sp>
          <p:nvSpPr>
            <p:cNvPr id="7" name="Rectangle 4"/>
            <p:cNvSpPr>
              <a:spLocks noChangeArrowheads="1"/>
            </p:cNvSpPr>
            <p:nvPr userDrawn="1"/>
          </p:nvSpPr>
          <p:spPr bwMode="auto">
            <a:xfrm flipH="1">
              <a:off x="163328" y="1127737"/>
              <a:ext cx="7634120" cy="5504946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MY">
                  <a:solidFill>
                    <a:srgbClr val="595959"/>
                  </a:solidFill>
                  <a:cs typeface="Arial" panose="020B0604020202020204" pitchFamily="34" charset="0"/>
                </a:rPr>
                <a:t> </a:t>
              </a:r>
              <a:endParaRPr lang="en-MY">
                <a:solidFill>
                  <a:srgbClr val="595959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-22704"/>
              <a:ext cx="7675330" cy="5504946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1127737"/>
              <a:ext cx="6428733" cy="435450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10" name="Picture 2" descr="X:\Live Client Projects\Shell_template_boilerplates_161109\client\guidelines_logos_fonts\02 Pecten plus Energy Tile suite\02 Pecten plus Energy Tile\RGB\Left_position\No_frame_version\Shell_2010_PLU_RBG_L_NF.wmf"/>
          <p:cNvPicPr>
            <a:picLocks noChangeAspect="1" noChangeArrowheads="1"/>
          </p:cNvPicPr>
          <p:nvPr/>
        </p:nvPicPr>
        <p:blipFill>
          <a:blip r:embed="rId2" cstate="email"/>
          <a:srcRect l="51543" b="3877"/>
          <a:stretch>
            <a:fillRect/>
          </a:stretch>
        </p:blipFill>
        <p:spPr bwMode="auto">
          <a:xfrm>
            <a:off x="685800" y="390525"/>
            <a:ext cx="69532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61963" y="6550025"/>
            <a:ext cx="1468437" cy="16986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anose="020B0604020202020204" pitchFamily="34" charset="0"/>
              </a:rPr>
              <a:t>Copyright of Royal Dutch Shell plc</a:t>
            </a:r>
            <a:endParaRPr lang="en-GB" sz="800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978150" y="6550025"/>
            <a:ext cx="1285875" cy="16986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824A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00824A"/>
              </a:solidFill>
              <a:cs typeface="Arial" panose="020B0604020202020204" pitchFamily="34" charset="0"/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94536" cy="1156594"/>
          </a:xfrm>
          <a:noFill/>
        </p:spPr>
        <p:txBody>
          <a:bodyPr/>
          <a:lstStyle>
            <a:lvl1pPr>
              <a:defRPr kern="1200" cap="none" spc="0" baseline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730082"/>
            <a:ext cx="5694536" cy="935266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578064" y="5402511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1578064" y="5627540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</a:fld>
            <a:endParaRPr lang="zh-CN" alt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3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dirty="0">
              <a:solidFill>
                <a:srgbClr val="D42E12"/>
              </a:solidFill>
              <a:cs typeface="Arial" panose="020B0604020202020204" pitchFamily="34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904875" y="1310400"/>
            <a:ext cx="7772400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429625" y="6550025"/>
            <a:ext cx="266700" cy="169863"/>
          </a:xfrm>
        </p:spPr>
        <p:txBody>
          <a:bodyPr/>
          <a:lstStyle>
            <a:lvl1pPr>
              <a:buClr>
                <a:schemeClr val="tx2"/>
              </a:buClr>
              <a:defRPr b="1">
                <a:solidFill>
                  <a:srgbClr val="F7D117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3489325" y="6470650"/>
            <a:ext cx="2519363" cy="323850"/>
          </a:xfrm>
          <a:prstGeom prst="rect">
            <a:avLst/>
          </a:prstGeom>
        </p:spPr>
        <p:txBody>
          <a:bodyPr lIns="0" tIns="0" rIns="0" bIns="0"/>
          <a:lstStyle>
            <a:lvl1pPr algn="l" fontAlgn="auto">
              <a:spcBef>
                <a:spcPts val="0"/>
              </a:spcBef>
              <a:spcAft>
                <a:spcPts val="0"/>
              </a:spcAft>
              <a:buClrTx/>
              <a:defRPr sz="800" b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Shell-2010-Pecten-RGBpc.wmf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402013" y="2343150"/>
            <a:ext cx="23399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339" y="87314"/>
            <a:ext cx="8299938" cy="423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422031" y="990600"/>
            <a:ext cx="8299938" cy="53340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zh-CN" altLang="en-US" noProof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 flipH="1">
            <a:off x="466725" y="1304925"/>
            <a:ext cx="7018338" cy="5084763"/>
          </a:xfrm>
          <a:prstGeom prst="rect">
            <a:avLst/>
          </a:prstGeom>
          <a:solidFill>
            <a:srgbClr val="FCEC8B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MY">
                <a:solidFill>
                  <a:srgbClr val="595959"/>
                </a:solidFill>
                <a:cs typeface="Arial" panose="020B0604020202020204" pitchFamily="34" charset="0"/>
              </a:rPr>
              <a:t> </a:t>
            </a:r>
            <a:endParaRPr lang="en-MY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flipH="1">
            <a:off x="1546225" y="225425"/>
            <a:ext cx="7061200" cy="5038725"/>
          </a:xfrm>
          <a:prstGeom prst="rect">
            <a:avLst/>
          </a:prstGeom>
          <a:solidFill>
            <a:srgbClr val="FAE374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MY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flipH="1">
            <a:off x="1546225" y="1304925"/>
            <a:ext cx="5942013" cy="39592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en-MY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29" descr="X:\Live Client Projects\Shell_template_boilerplates_161109\client\Amends\Shell-2010-Pecten-RGBpc.gif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73075" y="287338"/>
            <a:ext cx="7175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8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697038" y="1400175"/>
            <a:ext cx="5668962" cy="1204913"/>
          </a:xfrm>
          <a:noFill/>
          <a:ln w="9525">
            <a:noFill/>
          </a:ln>
        </p:spPr>
        <p:txBody>
          <a:bodyPr lIns="0" tIns="0"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648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98625" y="2849563"/>
            <a:ext cx="2698750" cy="161925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/>
            </a:lvl1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C52EC7C-F3AF-4185-B992-11118964D9C6}" type="datetime1">
              <a:rPr lang="en-US" altLang="zh-CN" smtClean="0"/>
            </a:fld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2" y="255588"/>
            <a:ext cx="8731001" cy="58112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2" y="255588"/>
            <a:ext cx="8731001" cy="58112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D50CFCC-2549-4C79-B778-BE436C9E6CF0}" type="datetime1">
              <a:rPr lang="en-US" altLang="zh-CN" smtClean="0"/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17E287EB-FF00-473D-B964-7AADED211D1D}" type="datetime1">
              <a:rPr lang="en-US" altLang="zh-CN" smtClean="0"/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309688"/>
            <a:ext cx="3795712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225" y="1309688"/>
            <a:ext cx="3797300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624584F-3E6F-41D2-B7E0-F9156F41275F}" type="datetime1">
              <a:rPr lang="en-US" altLang="zh-CN" smtClean="0"/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573F0530-A281-4C65-B0A1-15B6A9DC1037}" type="datetime1">
              <a:rPr lang="en-US" altLang="zh-CN" smtClean="0"/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A328F3DB-13A6-49E4-8DF6-03EA3BC03359}" type="datetime1">
              <a:rPr lang="en-US" altLang="zh-CN" smtClean="0"/>
            </a:fld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FD1C217-62E6-4946-B978-FFF1ED86419C}" type="datetime1">
              <a:rPr lang="en-US" altLang="zh-CN" smtClean="0"/>
            </a:fld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D21F3EB-C3C7-43BC-88AF-7D931AF093B4}" type="datetime1">
              <a:rPr lang="en-US" altLang="zh-CN" smtClean="0"/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F19E07A0-2714-46DB-AFA5-475CBC796A01}" type="datetime1">
              <a:rPr lang="en-US" altLang="zh-CN" smtClean="0"/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A98EC65D-57A3-44B7-B5D4-0F26DECE1C83}" type="datetime1">
              <a:rPr lang="en-US" altLang="zh-CN" smtClean="0"/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463" y="255588"/>
            <a:ext cx="2157412" cy="61261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463" y="255588"/>
            <a:ext cx="6324600" cy="61261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30C2E160-582D-4A45-8DA1-3495665008CB}" type="datetime1">
              <a:rPr lang="en-US" altLang="zh-CN" smtClean="0"/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461963" y="6550025"/>
            <a:ext cx="1468437" cy="16986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anose="020B0604020202020204" pitchFamily="34" charset="0"/>
              </a:rPr>
              <a:t>Copyright of Royal Dutch Shell plc</a:t>
            </a:r>
            <a:endParaRPr lang="en-GB" sz="800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2978150" y="6550025"/>
            <a:ext cx="1285875" cy="16986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824A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00824A"/>
              </a:solidFill>
              <a:cs typeface="Arial" panose="020B0604020202020204" pitchFamily="34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8A0DF481-7F73-470B-8AA1-CDFB66F5E7A4}" type="datetime1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/>
          <p:nvPr/>
        </p:nvGrpSpPr>
        <p:grpSpPr bwMode="auto">
          <a:xfrm>
            <a:off x="468313" y="228600"/>
            <a:ext cx="8208962" cy="6153150"/>
            <a:chOff x="163328" y="-22704"/>
            <a:chExt cx="8879000" cy="6655387"/>
          </a:xfrm>
        </p:grpSpPr>
        <p:sp>
          <p:nvSpPr>
            <p:cNvPr id="7" name="Rectangle 4"/>
            <p:cNvSpPr>
              <a:spLocks noChangeArrowheads="1"/>
            </p:cNvSpPr>
            <p:nvPr userDrawn="1"/>
          </p:nvSpPr>
          <p:spPr bwMode="auto">
            <a:xfrm flipH="1">
              <a:off x="163328" y="1127737"/>
              <a:ext cx="7634120" cy="5504946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MY">
                  <a:solidFill>
                    <a:srgbClr val="595959"/>
                  </a:solidFill>
                  <a:cs typeface="Arial" panose="020B0604020202020204" pitchFamily="34" charset="0"/>
                </a:rPr>
                <a:t> </a:t>
              </a:r>
              <a:endParaRPr lang="en-MY">
                <a:solidFill>
                  <a:srgbClr val="595959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-22704"/>
              <a:ext cx="7675330" cy="5504946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1127737"/>
              <a:ext cx="6428733" cy="435450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10" name="Picture 2" descr="X:\Live Client Projects\Shell_template_boilerplates_161109\client\guidelines_logos_fonts\02 Pecten plus Energy Tile suite\02 Pecten plus Energy Tile\RGB\Left_position\No_frame_version\Shell_2010_PLU_RBG_L_NF.wmf"/>
          <p:cNvPicPr>
            <a:picLocks noChangeAspect="1" noChangeArrowheads="1"/>
          </p:cNvPicPr>
          <p:nvPr/>
        </p:nvPicPr>
        <p:blipFill>
          <a:blip r:embed="rId2" cstate="email"/>
          <a:srcRect l="51543" b="3877"/>
          <a:stretch>
            <a:fillRect/>
          </a:stretch>
        </p:blipFill>
        <p:spPr bwMode="auto">
          <a:xfrm>
            <a:off x="685800" y="390525"/>
            <a:ext cx="69532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61963" y="6550025"/>
            <a:ext cx="1468437" cy="16986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anose="020B0604020202020204" pitchFamily="34" charset="0"/>
              </a:rPr>
              <a:t>Copyright of Royal Dutch Shell plc</a:t>
            </a:r>
            <a:endParaRPr lang="en-GB" sz="800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978150" y="6550025"/>
            <a:ext cx="1285875" cy="16986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824A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00824A"/>
              </a:solidFill>
              <a:cs typeface="Arial" panose="020B0604020202020204" pitchFamily="34" charset="0"/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94536" cy="1156594"/>
          </a:xfrm>
          <a:noFill/>
        </p:spPr>
        <p:txBody>
          <a:bodyPr/>
          <a:lstStyle>
            <a:lvl1pPr>
              <a:defRPr kern="1200" cap="none" spc="0" baseline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730082"/>
            <a:ext cx="5694536" cy="935266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578064" y="5402511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1578064" y="5627540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</a:fld>
            <a:endParaRPr lang="zh-CN" alt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3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84FFD036-D373-4012-91A3-BB549692E5FD}" type="datetime1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/>
          <p:nvPr/>
        </p:nvGrpSpPr>
        <p:grpSpPr bwMode="auto">
          <a:xfrm>
            <a:off x="468313" y="228600"/>
            <a:ext cx="8208962" cy="6153150"/>
            <a:chOff x="163328" y="-22704"/>
            <a:chExt cx="8879000" cy="6655387"/>
          </a:xfrm>
        </p:grpSpPr>
        <p:sp>
          <p:nvSpPr>
            <p:cNvPr id="7" name="Rectangle 4"/>
            <p:cNvSpPr>
              <a:spLocks noChangeArrowheads="1"/>
            </p:cNvSpPr>
            <p:nvPr userDrawn="1"/>
          </p:nvSpPr>
          <p:spPr bwMode="auto">
            <a:xfrm flipH="1">
              <a:off x="163328" y="1127737"/>
              <a:ext cx="7634120" cy="5504946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MY">
                  <a:solidFill>
                    <a:srgbClr val="595959"/>
                  </a:solidFill>
                  <a:cs typeface="Arial" panose="020B0604020202020204" pitchFamily="34" charset="0"/>
                </a:rPr>
                <a:t> </a:t>
              </a:r>
              <a:endParaRPr lang="en-MY">
                <a:solidFill>
                  <a:srgbClr val="595959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-22704"/>
              <a:ext cx="7675330" cy="5504946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1127737"/>
              <a:ext cx="6428733" cy="435450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10" name="Picture 2" descr="X:\Live Client Projects\Shell_template_boilerplates_161109\client\guidelines_logos_fonts\02 Pecten plus Energy Tile suite\02 Pecten plus Energy Tile\RGB\Left_position\No_frame_version\Shell_2010_PLU_RBG_L_NF.wmf"/>
          <p:cNvPicPr>
            <a:picLocks noChangeAspect="1" noChangeArrowheads="1"/>
          </p:cNvPicPr>
          <p:nvPr/>
        </p:nvPicPr>
        <p:blipFill>
          <a:blip r:embed="rId2" cstate="email"/>
          <a:srcRect l="51543" b="3877"/>
          <a:stretch>
            <a:fillRect/>
          </a:stretch>
        </p:blipFill>
        <p:spPr bwMode="auto">
          <a:xfrm>
            <a:off x="685800" y="390525"/>
            <a:ext cx="69532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61963" y="6550025"/>
            <a:ext cx="1468437" cy="16986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anose="020B0604020202020204" pitchFamily="34" charset="0"/>
              </a:rPr>
              <a:t>Copyright of Royal Dutch Shell plc</a:t>
            </a:r>
            <a:endParaRPr lang="en-GB" sz="800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978150" y="6550025"/>
            <a:ext cx="1285875" cy="16986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824A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00824A"/>
              </a:solidFill>
              <a:cs typeface="Arial" panose="020B0604020202020204" pitchFamily="34" charset="0"/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94536" cy="1156594"/>
          </a:xfrm>
          <a:noFill/>
        </p:spPr>
        <p:txBody>
          <a:bodyPr/>
          <a:lstStyle>
            <a:lvl1pPr>
              <a:defRPr kern="1200" cap="none" spc="0" baseline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730082"/>
            <a:ext cx="5694536" cy="935266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578064" y="5402511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1578064" y="5627540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</a:fld>
            <a:endParaRPr lang="zh-CN" alt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3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B5943E6F-8C4B-4F64-A6F0-CC4EE5249532}" type="datetime1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dirty="0">
              <a:solidFill>
                <a:srgbClr val="D42E12"/>
              </a:solidFill>
              <a:cs typeface="Arial" panose="020B0604020202020204" pitchFamily="34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904875" y="1310400"/>
            <a:ext cx="7772400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429625" y="6550025"/>
            <a:ext cx="266700" cy="169863"/>
          </a:xfrm>
        </p:spPr>
        <p:txBody>
          <a:bodyPr/>
          <a:lstStyle>
            <a:lvl1pPr>
              <a:buClr>
                <a:schemeClr val="tx2"/>
              </a:buClr>
              <a:defRPr b="1">
                <a:solidFill>
                  <a:srgbClr val="F7D117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3489325" y="6470650"/>
            <a:ext cx="2519363" cy="323850"/>
          </a:xfrm>
          <a:prstGeom prst="rect">
            <a:avLst/>
          </a:prstGeom>
        </p:spPr>
        <p:txBody>
          <a:bodyPr lIns="0" tIns="0" rIns="0" bIns="0"/>
          <a:lstStyle>
            <a:lvl1pPr algn="l" fontAlgn="auto">
              <a:spcBef>
                <a:spcPts val="0"/>
              </a:spcBef>
              <a:spcAft>
                <a:spcPts val="0"/>
              </a:spcAft>
              <a:buClrTx/>
              <a:defRPr sz="800" b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/>
              <a:t>Footer 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Shell-2010-Pecten-RGBpc.wmf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402013" y="2343150"/>
            <a:ext cx="23399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339" y="87314"/>
            <a:ext cx="8299938" cy="423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422031" y="990600"/>
            <a:ext cx="8299938" cy="53340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zh-CN" altLang="en-US" noProof="0"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468313" y="226142"/>
            <a:ext cx="8208961" cy="6167226"/>
            <a:chOff x="468313" y="226142"/>
            <a:chExt cx="8208961" cy="6167226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 flipH="1">
              <a:off x="468313" y="1307018"/>
              <a:ext cx="7020000" cy="5086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r>
                <a:rPr lang="en-GB">
                  <a:solidFill>
                    <a:srgbClr val="595959"/>
                  </a:solidFill>
                </a:rPr>
                <a:t> </a:t>
              </a:r>
              <a:endParaRPr lang="en-GB" dirty="0">
                <a:solidFill>
                  <a:srgbClr val="595959"/>
                </a:solidFill>
              </a:endParaRP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 flipH="1">
              <a:off x="1548071" y="226142"/>
              <a:ext cx="7129203" cy="504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GB">
                <a:solidFill>
                  <a:srgbClr val="595959"/>
                </a:solidFill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 flipH="1">
              <a:off x="1548072" y="1307018"/>
              <a:ext cx="5942197" cy="396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GB">
                <a:solidFill>
                  <a:srgbClr val="595959"/>
                </a:solidFill>
              </a:endParaRPr>
            </a:p>
          </p:txBody>
        </p:sp>
        <p:pic>
          <p:nvPicPr>
            <p:cNvPr id="23" name="Picture 22" descr="Shell-2010-Pecten-RGBpc.wmf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 flipH="1">
              <a:off x="468313" y="290934"/>
              <a:ext cx="720000" cy="667868"/>
            </a:xfrm>
            <a:prstGeom prst="rect">
              <a:avLst/>
            </a:prstGeom>
            <a:noFill/>
          </p:spPr>
        </p:pic>
      </p:grp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94536" cy="1206000"/>
          </a:xfrm>
          <a:noFill/>
        </p:spPr>
        <p:txBody>
          <a:bodyPr lIns="0" tIns="0" rIns="0"/>
          <a:lstStyle>
            <a:lvl1pPr>
              <a:defRPr kern="1200" cap="all" spc="0" baseline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851200"/>
            <a:ext cx="2700000" cy="1620000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zh-CN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578064" y="5402511"/>
            <a:ext cx="5857896" cy="196455"/>
          </a:xfr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/>
              <a:t>Click to insert Author’s Name</a:t>
            </a:r>
            <a:endParaRPr lang="en-GB" dirty="0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578064" y="5627540"/>
            <a:ext cx="5857896" cy="196455"/>
          </a:xfr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/>
              <a:t>Click to insert Role in Organisation</a:t>
            </a:r>
            <a:endParaRPr lang="en-GB" dirty="0"/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0799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644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45720" numCol="1" anchor="t" anchorCtr="0" compatLnSpc="1"/>
          <a:lstStyle>
            <a:lvl1pPr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</a:ln>
        </p:spPr>
        <p:txBody>
          <a:bodyPr vert="horz" wrap="square" lIns="928800" tIns="133200" rIns="36000" bIns="0" numCol="1" anchor="t" anchorCtr="0" compatLnSpc="1"/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906511" y="1312201"/>
            <a:ext cx="7770763" cy="5071137"/>
          </a:xfrm>
        </p:spPr>
        <p:txBody>
          <a:bodyPr/>
          <a:lstStyle>
            <a:lvl1pPr marL="0" indent="0" defTabSz="267970">
              <a:lnSpc>
                <a:spcPct val="120000"/>
              </a:lnSpc>
              <a:spcBef>
                <a:spcPts val="0"/>
              </a:spcBef>
              <a:defRPr/>
            </a:lvl1pPr>
            <a:lvl2pPr marL="271780" indent="-271780" defTabSz="267970">
              <a:lnSpc>
                <a:spcPct val="120000"/>
              </a:lnSpc>
              <a:spcBef>
                <a:spcPts val="0"/>
              </a:spcBef>
              <a:defRPr/>
            </a:lvl2pPr>
            <a:lvl3pPr marL="450850" indent="-180975" defTabSz="26797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2000"/>
            </a:lvl3pPr>
            <a:lvl4pPr defTabSz="26797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600"/>
            </a:lvl4pPr>
            <a:lvl5pPr defTabSz="26797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400"/>
            </a:lvl5pPr>
            <a:lvl6pPr defTabSz="267970">
              <a:lnSpc>
                <a:spcPct val="12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/>
            </a:lvl6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GB" dirty="0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45720" numCol="1" anchor="t" anchorCtr="0" compatLnSpc="1"/>
          <a:lstStyle>
            <a:lvl1pPr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</a:ln>
        </p:spPr>
        <p:txBody>
          <a:bodyPr vert="horz" wrap="square" lIns="928800" tIns="133200" rIns="36000" bIns="0" numCol="1" anchor="t" anchorCtr="0" compatLnSpc="1"/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906512" y="1312202"/>
            <a:ext cx="7766050" cy="5071136"/>
          </a:xfrm>
        </p:spPr>
        <p:txBody>
          <a:bodyPr/>
          <a:lstStyle>
            <a:lvl1pPr marL="0" indent="0" defTabSz="267970">
              <a:lnSpc>
                <a:spcPct val="120000"/>
              </a:lnSpc>
              <a:spcBef>
                <a:spcPts val="0"/>
              </a:spcBef>
              <a:defRPr/>
            </a:lvl1pPr>
            <a:lvl2pPr marL="271780" indent="-271780" defTabSz="267970">
              <a:lnSpc>
                <a:spcPct val="120000"/>
              </a:lnSpc>
              <a:spcBef>
                <a:spcPts val="0"/>
              </a:spcBef>
              <a:defRPr/>
            </a:lvl2pPr>
            <a:lvl3pPr marL="450850" indent="-180975" defTabSz="26797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2000"/>
            </a:lvl3pPr>
            <a:lvl4pPr defTabSz="26797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600"/>
            </a:lvl4pPr>
            <a:lvl5pPr defTabSz="26797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400"/>
            </a:lvl5pPr>
            <a:lvl6pPr defTabSz="267970">
              <a:lnSpc>
                <a:spcPct val="12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/>
            </a:lvl6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GB" dirty="0"/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45720" numCol="1" anchor="t" anchorCtr="0" compatLnSpc="1"/>
          <a:lstStyle>
            <a:lvl1pPr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309688"/>
            <a:ext cx="3795712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225" y="1309688"/>
            <a:ext cx="3797300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</a:ln>
        </p:spPr>
        <p:txBody>
          <a:bodyPr vert="horz" wrap="square" lIns="928800" tIns="133200" rIns="36000" bIns="0" numCol="1" anchor="t" anchorCtr="0" compatLnSpc="1"/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906512" y="1312202"/>
            <a:ext cx="7766050" cy="5071136"/>
          </a:xfrm>
        </p:spPr>
        <p:txBody>
          <a:bodyPr/>
          <a:lstStyle>
            <a:lvl1pPr marL="0" indent="0" defTabSz="267970">
              <a:lnSpc>
                <a:spcPct val="120000"/>
              </a:lnSpc>
              <a:spcBef>
                <a:spcPts val="0"/>
              </a:spcBef>
              <a:defRPr sz="1600"/>
            </a:lvl1pPr>
            <a:lvl2pPr marL="271780" indent="-271780" defTabSz="267970">
              <a:lnSpc>
                <a:spcPct val="120000"/>
              </a:lnSpc>
              <a:spcBef>
                <a:spcPts val="0"/>
              </a:spcBef>
              <a:defRPr sz="1600"/>
            </a:lvl2pPr>
            <a:lvl3pPr marL="450850" indent="-180975" defTabSz="26797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600"/>
            </a:lvl3pPr>
            <a:lvl4pPr defTabSz="26797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400"/>
            </a:lvl4pPr>
            <a:lvl5pPr defTabSz="26797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400"/>
            </a:lvl5pPr>
            <a:lvl6pPr defTabSz="267970">
              <a:lnSpc>
                <a:spcPct val="12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200"/>
            </a:lvl6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GB" dirty="0"/>
          </a:p>
        </p:txBody>
      </p:sp>
      <p:sp>
        <p:nvSpPr>
          <p:cNvPr id="9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anose="020B0604020202020204" pitchFamily="34" charset="0"/>
              </a:rPr>
              <a:t>Copyright of INSERT COMPANY NAME HERE</a:t>
            </a:r>
            <a:endParaRPr lang="en-GB" sz="800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45720" numCol="1" anchor="t" anchorCtr="0" compatLnSpc="1"/>
          <a:lstStyle>
            <a:lvl1pPr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</a:ln>
        </p:spPr>
        <p:txBody>
          <a:bodyPr vert="horz" wrap="square" lIns="928800" tIns="133200" rIns="36000" bIns="0" numCol="1" anchor="t" anchorCtr="0" compatLnSpc="1"/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lvl1pPr>
            <a:lvl2pPr marL="269875" indent="-269875">
              <a:spcAft>
                <a:spcPts val="6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2000"/>
            </a:lvl2pPr>
            <a:lvl3pPr marL="454025" indent="-1841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"/>
              <a:defRPr sz="2000"/>
            </a:lvl3pPr>
            <a:lvl4pPr marL="635000" indent="-17462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"/>
              <a:defRPr sz="1600"/>
            </a:lvl4pPr>
            <a:lvl5pPr marL="811530" indent="-17018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"/>
              <a:defRPr sz="1400"/>
            </a:lvl5pPr>
            <a:lvl6pPr marL="992505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n"/>
              <a:defRPr sz="1200"/>
            </a:lvl6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lvl1pPr>
            <a:lvl2pPr marL="276225" indent="-276225">
              <a:spcAft>
                <a:spcPts val="6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2000"/>
            </a:lvl2pPr>
            <a:lvl3pPr marL="447675" indent="-1714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"/>
              <a:defRPr sz="2000"/>
            </a:lvl3pPr>
            <a:lvl4pPr marL="635000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"/>
              <a:defRPr sz="1600"/>
            </a:lvl4pPr>
            <a:lvl5pPr marL="811530" indent="-17018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"/>
              <a:defRPr sz="1400"/>
            </a:lvl5pPr>
            <a:lvl6pPr marL="992505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"/>
              <a:defRPr sz="1200"/>
            </a:lvl6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45720" numCol="1" anchor="t" anchorCtr="0" compatLnSpc="1"/>
          <a:lstStyle>
            <a:lvl1pPr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</a:ln>
        </p:spPr>
        <p:txBody>
          <a:bodyPr vert="horz" wrap="square" lIns="928800" tIns="133200" rIns="36000" bIns="0" numCol="1" anchor="t" anchorCtr="0" compatLnSpc="1"/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lvl1pPr>
            <a:lvl2pPr marL="269875" indent="-269875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2000"/>
            </a:lvl2pPr>
            <a:lvl3pPr marL="454025" indent="-1841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n"/>
              <a:defRPr sz="2000"/>
            </a:lvl3pPr>
            <a:lvl4pPr marL="635000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n"/>
              <a:defRPr sz="1600"/>
            </a:lvl4pPr>
            <a:lvl5pPr marL="811530" indent="-17018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n"/>
              <a:defRPr sz="1400"/>
            </a:lvl5pPr>
            <a:lvl6pPr marL="996950" indent="-186055" defTabSz="-63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n"/>
              <a:defRPr sz="1200"/>
            </a:lvl6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lvl1pPr>
            <a:lvl2pPr marL="276225" indent="-276225">
              <a:spcAft>
                <a:spcPts val="6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2000"/>
            </a:lvl2pPr>
            <a:lvl3pPr marL="449580" indent="-173355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n"/>
              <a:defRPr sz="2000"/>
            </a:lvl3pPr>
            <a:lvl4pPr marL="635000" indent="-180975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n"/>
              <a:defRPr sz="1600"/>
            </a:lvl4pPr>
            <a:lvl5pPr marL="811530" indent="-17018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n"/>
              <a:defRPr sz="1400"/>
            </a:lvl5pPr>
            <a:lvl6pPr marL="992505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n"/>
              <a:defRPr sz="1200"/>
            </a:lvl6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45720" numCol="1" anchor="t" anchorCtr="0" compatLnSpc="1"/>
          <a:lstStyle>
            <a:lvl1pPr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</a:ln>
        </p:spPr>
        <p:txBody>
          <a:bodyPr vert="horz" wrap="square" lIns="928800" tIns="133200" rIns="36000" bIns="0" numCol="1" anchor="t" anchorCtr="0" compatLnSpc="1"/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 marL="0" inden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 sz="1600"/>
            </a:lvl1pPr>
            <a:lvl2pPr marL="269875" indent="-2698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1600"/>
            </a:lvl2pPr>
            <a:lvl3pPr marL="454025" indent="-1841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n"/>
              <a:defRPr sz="1600"/>
            </a:lvl3pPr>
            <a:lvl4pPr marL="635000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n"/>
              <a:defRPr sz="1400"/>
            </a:lvl4pPr>
            <a:lvl5pPr marL="811530" indent="-17018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n"/>
              <a:defRPr sz="1200"/>
            </a:lvl5pPr>
            <a:lvl6pPr marL="992505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n"/>
              <a:defRPr sz="1200"/>
            </a:lvl6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 marL="0" inden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 sz="1600"/>
            </a:lvl1pPr>
            <a:lvl2pPr marL="276225" indent="-276225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1600"/>
            </a:lvl2pPr>
            <a:lvl3pPr marL="447675" indent="-17145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"/>
              <a:defRPr sz="1600"/>
            </a:lvl3pPr>
            <a:lvl4pPr marL="635000" indent="-174625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n"/>
              <a:defRPr sz="1400"/>
            </a:lvl4pPr>
            <a:lvl5pPr marL="811530" indent="-17018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n"/>
              <a:defRPr sz="1200"/>
            </a:lvl5pPr>
            <a:lvl6pPr marL="992505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n"/>
              <a:defRPr sz="1200"/>
            </a:lvl6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45720" numCol="1" anchor="t" anchorCtr="0" compatLnSpc="1"/>
          <a:lstStyle>
            <a:lvl1pPr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904072" y="6267688"/>
            <a:ext cx="3747304" cy="99509"/>
          </a:xfrm>
        </p:spPr>
        <p:txBody>
          <a:bodyPr wrap="square">
            <a:noAutofit/>
          </a:bodyPr>
          <a:lstStyle>
            <a:lvl1pPr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SOURCE</a:t>
            </a:r>
            <a:endParaRPr lang="nl-NL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</a:ln>
        </p:spPr>
        <p:txBody>
          <a:bodyPr vert="horz" wrap="square" lIns="928800" tIns="133200" rIns="36000" bIns="0" numCol="1" anchor="t" anchorCtr="0" compatLnSpc="1"/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911225" y="4179607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anose="05000000000000000000" pitchFamily="2" charset="2"/>
              <a:buNone/>
            </a:pPr>
            <a:r>
              <a:rPr lang="en-US" dirty="0"/>
              <a:t>Click to edit Unit of measure</a:t>
            </a:r>
            <a:endParaRPr lang="nl-NL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911225" y="384464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anose="05000000000000000000" pitchFamily="2" charset="2"/>
              <a:buNone/>
            </a:pPr>
            <a:r>
              <a:rPr lang="en-US" dirty="0"/>
              <a:t>CHART TITLE APPEARS HERE</a:t>
            </a:r>
            <a:endParaRPr lang="nl-NL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911225" y="412245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 hasCustomPrompt="1"/>
          </p:nvPr>
        </p:nvSpPr>
        <p:spPr>
          <a:xfrm>
            <a:off x="911225" y="4436262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904071" y="5944860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911225" y="1654176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anose="05000000000000000000" pitchFamily="2" charset="2"/>
              <a:buNone/>
            </a:pPr>
            <a:r>
              <a:rPr lang="en-US" dirty="0"/>
              <a:t>Click to edit Unit of measure</a:t>
            </a:r>
            <a:endParaRPr lang="nl-NL" dirty="0"/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911225" y="1319213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anose="05000000000000000000" pitchFamily="2" charset="2"/>
              <a:buNone/>
            </a:pPr>
            <a:r>
              <a:rPr lang="en-US" dirty="0"/>
              <a:t>CHART TITLE APPEARS HERE</a:t>
            </a:r>
            <a:endParaRPr lang="nl-NL" dirty="0"/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911225" y="1597026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 hasCustomPrompt="1"/>
          </p:nvPr>
        </p:nvSpPr>
        <p:spPr>
          <a:xfrm>
            <a:off x="911225" y="1910831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904071" y="3419429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4965700" y="4179607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anose="05000000000000000000" pitchFamily="2" charset="2"/>
              <a:buNone/>
            </a:pPr>
            <a:r>
              <a:rPr lang="en-US" dirty="0"/>
              <a:t>Click to edit Unit of measure</a:t>
            </a:r>
            <a:endParaRPr lang="nl-NL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965700" y="384464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anose="05000000000000000000" pitchFamily="2" charset="2"/>
              <a:buNone/>
            </a:pPr>
            <a:r>
              <a:rPr lang="en-US" dirty="0"/>
              <a:t>CHART TITLE APPEARS HERE</a:t>
            </a:r>
            <a:endParaRPr lang="nl-NL" dirty="0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4965700" y="412245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 hasCustomPrompt="1"/>
          </p:nvPr>
        </p:nvSpPr>
        <p:spPr>
          <a:xfrm>
            <a:off x="4965700" y="4436262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4958546" y="5944860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4965700" y="1654176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anose="05000000000000000000" pitchFamily="2" charset="2"/>
              <a:buNone/>
            </a:pPr>
            <a:r>
              <a:rPr lang="en-US" dirty="0"/>
              <a:t>Click to edit Unit of measure</a:t>
            </a:r>
            <a:endParaRPr lang="nl-NL" dirty="0"/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965700" y="1319213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anose="05000000000000000000" pitchFamily="2" charset="2"/>
              <a:buNone/>
            </a:pPr>
            <a:r>
              <a:rPr lang="en-US" dirty="0"/>
              <a:t>CHART TITLE APPEARS HERE</a:t>
            </a:r>
            <a:endParaRPr lang="nl-NL" dirty="0"/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4965700" y="1597026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 hasCustomPrompt="1"/>
          </p:nvPr>
        </p:nvSpPr>
        <p:spPr>
          <a:xfrm>
            <a:off x="4965700" y="1910831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958546" y="3419429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3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45720" numCol="1" anchor="t" anchorCtr="0" compatLnSpc="1"/>
          <a:lstStyle>
            <a:lvl1pPr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</a:ln>
        </p:spPr>
        <p:txBody>
          <a:bodyPr vert="horz" wrap="square" lIns="928800" tIns="133200" rIns="36000" bIns="0" numCol="1" anchor="t" anchorCtr="0" compatLnSpc="1"/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251520" y="283579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anose="05000000000000000000" pitchFamily="2" charset="2"/>
              <a:buNone/>
            </a:pPr>
            <a:r>
              <a:rPr lang="en-US" dirty="0"/>
              <a:t>CHART TITLE APPEARS HERE</a:t>
            </a:r>
            <a:endParaRPr lang="nl-NL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51520" y="311360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 hasCustomPrompt="1"/>
          </p:nvPr>
        </p:nvSpPr>
        <p:spPr>
          <a:xfrm>
            <a:off x="251520" y="3140968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251520" y="4651548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251520" y="76470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anose="05000000000000000000" pitchFamily="2" charset="2"/>
              <a:buNone/>
            </a:pPr>
            <a:r>
              <a:rPr lang="en-US" dirty="0"/>
              <a:t>CHART TITLE APPEARS HERE</a:t>
            </a:r>
            <a:endParaRPr lang="nl-NL" dirty="0"/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251520" y="104251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 hasCustomPrompt="1"/>
          </p:nvPr>
        </p:nvSpPr>
        <p:spPr>
          <a:xfrm>
            <a:off x="251520" y="1068290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244366" y="2832224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644008" y="283579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anose="05000000000000000000" pitchFamily="2" charset="2"/>
              <a:buNone/>
            </a:pPr>
            <a:r>
              <a:rPr lang="en-US" dirty="0"/>
              <a:t>CHART TITLE APPEARS HERE</a:t>
            </a:r>
            <a:endParaRPr lang="nl-NL" dirty="0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4644008" y="311360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 hasCustomPrompt="1"/>
          </p:nvPr>
        </p:nvSpPr>
        <p:spPr>
          <a:xfrm>
            <a:off x="4644008" y="3140968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4564846" y="5025160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644008" y="76470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anose="05000000000000000000" pitchFamily="2" charset="2"/>
              <a:buNone/>
            </a:pPr>
            <a:r>
              <a:rPr lang="en-US" dirty="0"/>
              <a:t>CHART TITLE APPEARS HERE</a:t>
            </a:r>
            <a:endParaRPr lang="nl-NL" dirty="0"/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4644008" y="104251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 hasCustomPrompt="1"/>
          </p:nvPr>
        </p:nvSpPr>
        <p:spPr>
          <a:xfrm>
            <a:off x="4644008" y="1068290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636854" y="2832224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6456" y="6525344"/>
            <a:ext cx="266673" cy="1692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46" name="Content Placeholder 51"/>
          <p:cNvSpPr>
            <a:spLocks noGrp="1"/>
          </p:cNvSpPr>
          <p:nvPr>
            <p:ph sz="quarter" idx="63" hasCustomPrompt="1"/>
          </p:nvPr>
        </p:nvSpPr>
        <p:spPr>
          <a:xfrm>
            <a:off x="251520" y="4851135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anose="05000000000000000000" pitchFamily="2" charset="2"/>
              <a:buNone/>
            </a:pPr>
            <a:r>
              <a:rPr lang="en-US" dirty="0"/>
              <a:t>CHART TITLE APPEARS HERE</a:t>
            </a:r>
            <a:endParaRPr lang="nl-NL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251520" y="5128948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hart Placeholder 16"/>
          <p:cNvSpPr>
            <a:spLocks noGrp="1"/>
          </p:cNvSpPr>
          <p:nvPr>
            <p:ph type="chart" sz="quarter" idx="64" hasCustomPrompt="1"/>
          </p:nvPr>
        </p:nvSpPr>
        <p:spPr>
          <a:xfrm>
            <a:off x="251520" y="5154721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/>
              <a:t>Click icon to add chart</a:t>
            </a:r>
            <a:endParaRPr lang="nl-NL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251520" y="6666889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ontent Placeholder 51"/>
          <p:cNvSpPr>
            <a:spLocks noGrp="1"/>
          </p:cNvSpPr>
          <p:nvPr>
            <p:ph sz="quarter" idx="65" hasCustomPrompt="1"/>
          </p:nvPr>
        </p:nvSpPr>
        <p:spPr>
          <a:xfrm>
            <a:off x="4644008" y="4851135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anose="05000000000000000000" pitchFamily="2" charset="2"/>
              <a:buNone/>
            </a:pPr>
            <a:r>
              <a:rPr lang="en-US" dirty="0"/>
              <a:t>CHART TITLE APPEARS HERE</a:t>
            </a:r>
            <a:endParaRPr lang="nl-NL" dirty="0"/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4644008" y="5128948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hart Placeholder 16"/>
          <p:cNvSpPr>
            <a:spLocks noGrp="1"/>
          </p:cNvSpPr>
          <p:nvPr>
            <p:ph type="chart" sz="quarter" idx="66" hasCustomPrompt="1"/>
          </p:nvPr>
        </p:nvSpPr>
        <p:spPr>
          <a:xfrm>
            <a:off x="4644008" y="5154721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/>
              <a:t>Click icon to add chart</a:t>
            </a:r>
            <a:endParaRPr lang="nl-NL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4636854" y="6951351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900000" y="648000"/>
            <a:ext cx="7380000" cy="5633999"/>
            <a:chOff x="900000" y="648000"/>
            <a:chExt cx="7380000" cy="5633999"/>
          </a:xfrm>
        </p:grpSpPr>
        <p:sp>
          <p:nvSpPr>
            <p:cNvPr id="15" name="Rectangle 4"/>
            <p:cNvSpPr>
              <a:spLocks noChangeArrowheads="1"/>
            </p:cNvSpPr>
            <p:nvPr userDrawn="1"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GB">
                <a:solidFill>
                  <a:srgbClr val="595959"/>
                </a:solidFill>
              </a:endParaRPr>
            </a:p>
          </p:txBody>
        </p:sp>
        <p:sp>
          <p:nvSpPr>
            <p:cNvPr id="21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GB">
                <a:solidFill>
                  <a:srgbClr val="595959"/>
                </a:solidFill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GB">
                <a:solidFill>
                  <a:srgbClr val="595959"/>
                </a:solidFill>
              </a:endParaRP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82070" y="3198783"/>
            <a:ext cx="5603468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MY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1782070" y="2379407"/>
            <a:ext cx="5603468" cy="741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0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/>
              <a:t>0.0</a:t>
            </a:r>
            <a:endParaRPr lang="en-GB" dirty="0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45720" numCol="1" anchor="t" anchorCtr="0" compatLnSpc="1"/>
          <a:lstStyle>
            <a:lvl1pPr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</a:ln>
        </p:spPr>
        <p:txBody>
          <a:bodyPr vert="horz" wrap="square" lIns="928800" tIns="133200" rIns="36000" bIns="0" numCol="1" anchor="t" anchorCtr="0" compatLnSpc="1"/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anose="020B0604020202020204" pitchFamily="34" charset="0"/>
              </a:rPr>
              <a:t>Copyright of INSERT COMPANY NAME HERE</a:t>
            </a:r>
            <a:endParaRPr lang="en-GB" sz="800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45720" numCol="1" anchor="t" anchorCtr="0" compatLnSpc="1"/>
          <a:lstStyle>
            <a:lvl1pPr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</a:ln>
        </p:spPr>
        <p:txBody>
          <a:bodyPr vert="horz" wrap="square" lIns="928800" tIns="133200" rIns="36000" bIns="0" numCol="1" anchor="t" anchorCtr="0" compatLnSpc="1"/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1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anose="020B0604020202020204" pitchFamily="34" charset="0"/>
              </a:rPr>
              <a:t>Copyright of INSERT COMPANY NAME HERE</a:t>
            </a:r>
            <a:endParaRPr lang="en-GB" sz="800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45720" numCol="1" anchor="t" anchorCtr="0" compatLnSpc="1"/>
          <a:lstStyle>
            <a:lvl1pPr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900000" y="648000"/>
            <a:ext cx="7380000" cy="5633999"/>
            <a:chOff x="900000" y="648000"/>
            <a:chExt cx="7380000" cy="5633999"/>
          </a:xfrm>
        </p:grpSpPr>
        <p:sp>
          <p:nvSpPr>
            <p:cNvPr id="12" name="Rectangle 4"/>
            <p:cNvSpPr>
              <a:spLocks noChangeArrowheads="1"/>
            </p:cNvSpPr>
            <p:nvPr userDrawn="1"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MY">
                <a:solidFill>
                  <a:srgbClr val="595959"/>
                </a:solidFill>
              </a:endParaRPr>
            </a:p>
          </p:txBody>
        </p:sp>
        <p:sp>
          <p:nvSpPr>
            <p:cNvPr id="16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MY">
                <a:solidFill>
                  <a:srgbClr val="595959"/>
                </a:solidFill>
              </a:endParaRPr>
            </a:p>
          </p:txBody>
        </p:sp>
        <p:sp>
          <p:nvSpPr>
            <p:cNvPr id="18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MY">
                <a:solidFill>
                  <a:srgbClr val="595959"/>
                </a:solidFill>
              </a:endParaRPr>
            </a:p>
          </p:txBody>
        </p:sp>
      </p:grp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0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/>
              <a:t>Q &amp; A</a:t>
            </a:r>
            <a:endParaRPr lang="en-GB" dirty="0"/>
          </a:p>
        </p:txBody>
      </p:sp>
      <p:sp>
        <p:nvSpPr>
          <p:cNvPr id="10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anose="020B0604020202020204" pitchFamily="34" charset="0"/>
              </a:rPr>
              <a:t>Copyright of INSERT COMPANY NAME HERE</a:t>
            </a:r>
            <a:endParaRPr lang="en-GB" sz="800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45720" numCol="1" anchor="t" anchorCtr="0" compatLnSpc="1"/>
          <a:lstStyle>
            <a:lvl1pPr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45720" numCol="1" anchor="t" anchorCtr="0" compatLnSpc="1"/>
          <a:lstStyle>
            <a:lvl1pPr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pic>
          <p:nvPicPr>
            <p:cNvPr id="3" name="Picture 2" descr="Shell-2010-Pecten-RGBpc.wmf"/>
            <p:cNvPicPr>
              <a:picLocks noChangeAspect="1"/>
            </p:cNvPicPr>
            <p:nvPr userDrawn="1"/>
          </p:nvPicPr>
          <p:blipFill>
            <a:blip r:embed="rId2" cstate="email"/>
            <a:stretch>
              <a:fillRect/>
            </a:stretch>
          </p:blipFill>
          <p:spPr>
            <a:xfrm>
              <a:off x="3418626" y="2285524"/>
              <a:ext cx="2340000" cy="2170570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Bar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</a:ln>
        </p:spPr>
        <p:txBody>
          <a:bodyPr vert="horz" wrap="square" lIns="928800" tIns="133200" rIns="36000" bIns="0" numCol="1" anchor="t" anchorCtr="0" compatLnSpc="1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999999"/>
              </a:solidFill>
              <a:latin typeface="Futura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2"/>
          <p:cNvSpPr txBox="1"/>
          <p:nvPr userDrawn="1"/>
        </p:nvSpPr>
        <p:spPr>
          <a:xfrm>
            <a:off x="8676456" y="6647058"/>
            <a:ext cx="451916" cy="1939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D32BAE6A-B452-4007-8177-56DD051636F9}" type="slidenum">
              <a:rPr lang="en-US" sz="800" b="1" smtClean="0">
                <a:solidFill>
                  <a:srgbClr val="595959"/>
                </a:solidFill>
              </a:rPr>
            </a:fld>
            <a:endParaRPr lang="en-US" sz="800" b="1" dirty="0">
              <a:solidFill>
                <a:srgbClr val="595959"/>
              </a:solidFill>
            </a:endParaRPr>
          </a:p>
        </p:txBody>
      </p:sp>
      <p:sp>
        <p:nvSpPr>
          <p:cNvPr id="11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35616" y="44624"/>
            <a:ext cx="1080000" cy="16927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lIns="0" tIns="0" rIns="0" anchor="t" anchorCtr="0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D42E12"/>
                </a:solidFill>
              </a:rPr>
              <a:t>CONFIDENTIAL</a:t>
            </a:r>
            <a:endParaRPr lang="en-GB" sz="800" dirty="0">
              <a:solidFill>
                <a:srgbClr val="D42E1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</a:ln>
        </p:spPr>
        <p:txBody>
          <a:bodyPr vert="horz" wrap="square" lIns="928800" tIns="133200" rIns="36000" bIns="0" numCol="1" anchor="t" anchorCtr="0" compatLnSpc="1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999999"/>
              </a:solidFill>
              <a:cs typeface="Arial" panose="020B0604020202020204" pitchFamily="34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  <p:transition/>
  <p:hf hdr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- 1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altLang="zh-CN" sz="2400" b="1">
              <a:solidFill>
                <a:srgbClr val="999999"/>
              </a:solidFill>
              <a:latin typeface="Futura"/>
              <a:ea typeface="宋体" panose="02010600030101010101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altLang="zh-CN" sz="2400" b="1">
              <a:solidFill>
                <a:srgbClr val="999999"/>
              </a:solidFill>
              <a:latin typeface="Futura"/>
              <a:ea typeface="宋体" panose="02010600030101010101" pitchFamily="2" charset="-122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9" name="Rectangle 6" descr="Rectangle 6"/>
          <p:cNvSpPr txBox="1">
            <a:spLocks noChangeArrowheads="1"/>
          </p:cNvSpPr>
          <p:nvPr userDrawn="1"/>
        </p:nvSpPr>
        <p:spPr bwMode="auto">
          <a:xfrm>
            <a:off x="8377608" y="6470659"/>
            <a:ext cx="266700" cy="168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8BB7B6D-2544-4277-852C-BF07B2C6E908}" type="slidenum">
              <a:rPr lang="en-GB" smtClean="0">
                <a:solidFill>
                  <a:srgbClr val="595959"/>
                </a:solidFill>
              </a:rPr>
            </a:fld>
            <a:endParaRPr lang="en-GB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519" y="1932683"/>
            <a:ext cx="6647219" cy="13335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3038" y="3525490"/>
            <a:ext cx="5474181" cy="158992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9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8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8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97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97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96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96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1015" y="5766392"/>
            <a:ext cx="1824727" cy="33123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71921" y="5766392"/>
            <a:ext cx="2476415" cy="33123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04518" y="5766392"/>
            <a:ext cx="1824727" cy="33123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ar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</a:ln>
        </p:spPr>
        <p:txBody>
          <a:bodyPr vert="horz" wrap="square" lIns="928800" tIns="133200" rIns="36000" bIns="0" numCol="1" anchor="t" anchorCtr="0" compatLnSpc="1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999999"/>
              </a:solidFill>
              <a:latin typeface="Futura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>
                <a:solidFill>
                  <a:schemeClr val="accent2"/>
                </a:solidFill>
                <a:latin typeface="Futura Medium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Slide Number Placeholder 2"/>
          <p:cNvSpPr txBox="1"/>
          <p:nvPr/>
        </p:nvSpPr>
        <p:spPr>
          <a:xfrm>
            <a:off x="8676456" y="6647058"/>
            <a:ext cx="451916" cy="1939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D32BAE6A-B452-4007-8177-56DD051636F9}" type="slidenum">
              <a:rPr lang="en-US" sz="800" b="1" smtClean="0">
                <a:solidFill>
                  <a:srgbClr val="595959"/>
                </a:solidFill>
              </a:rPr>
            </a:fld>
            <a:endParaRPr lang="en-US" sz="800" b="1" dirty="0">
              <a:solidFill>
                <a:srgbClr val="595959"/>
              </a:solidFill>
            </a:endParaRPr>
          </a:p>
        </p:txBody>
      </p:sp>
      <p:sp>
        <p:nvSpPr>
          <p:cNvPr id="11" name="Text Box 11" descr="CONFIDENTIAL_TAG_0xFFEE"/>
          <p:cNvSpPr txBox="1">
            <a:spLocks noChangeArrowheads="1"/>
          </p:cNvSpPr>
          <p:nvPr/>
        </p:nvSpPr>
        <p:spPr bwMode="auto">
          <a:xfrm>
            <a:off x="35616" y="44624"/>
            <a:ext cx="1080000" cy="16927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lIns="0" tIns="0" rIns="0" anchor="t" anchorCtr="0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D42E12"/>
                </a:solidFill>
              </a:rPr>
              <a:t>CONFIDENTIAL</a:t>
            </a:r>
            <a:endParaRPr lang="en-GB" sz="800" dirty="0">
              <a:solidFill>
                <a:srgbClr val="D42E1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ar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>
                <a:solidFill>
                  <a:schemeClr val="accent2"/>
                </a:solidFill>
                <a:latin typeface="Futura Medium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Slide Number Placeholder 2"/>
          <p:cNvSpPr txBox="1"/>
          <p:nvPr/>
        </p:nvSpPr>
        <p:spPr>
          <a:xfrm>
            <a:off x="8676456" y="6647058"/>
            <a:ext cx="451916" cy="1939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D32BAE6A-B452-4007-8177-56DD051636F9}" type="slidenum">
              <a:rPr lang="en-US" sz="800" b="1" smtClean="0">
                <a:solidFill>
                  <a:srgbClr val="595959"/>
                </a:solidFill>
              </a:rPr>
            </a:fld>
            <a:endParaRPr lang="en-US" sz="800" b="1" dirty="0">
              <a:solidFill>
                <a:srgbClr val="595959"/>
              </a:solidFill>
            </a:endParaRPr>
          </a:p>
        </p:txBody>
      </p:sp>
      <p:sp>
        <p:nvSpPr>
          <p:cNvPr id="8" name="Text Box 11" descr="CONFIDENTIAL_TAG_0xFFEE"/>
          <p:cNvSpPr txBox="1">
            <a:spLocks noChangeArrowheads="1"/>
          </p:cNvSpPr>
          <p:nvPr/>
        </p:nvSpPr>
        <p:spPr bwMode="auto">
          <a:xfrm>
            <a:off x="35616" y="44624"/>
            <a:ext cx="1080000" cy="16927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lIns="0" tIns="0" rIns="0" anchor="t" anchorCtr="0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D42E12"/>
                </a:solidFill>
              </a:rPr>
              <a:t>CONFIDENTIAL</a:t>
            </a:r>
            <a:endParaRPr lang="en-GB" sz="800" dirty="0">
              <a:solidFill>
                <a:srgbClr val="D42E12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</a:ln>
        </p:spPr>
        <p:txBody>
          <a:bodyPr vert="horz" wrap="square" lIns="928800" tIns="133200" rIns="36000" bIns="0" numCol="1" anchor="t" anchorCtr="0" compatLnSpc="1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999999"/>
              </a:solidFill>
              <a:latin typeface="Futura" pitchFamily="18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900000" y="648004"/>
            <a:ext cx="7380000" cy="5633999"/>
            <a:chOff x="900000" y="648000"/>
            <a:chExt cx="7380000" cy="5633999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MY" dirty="0">
                <a:solidFill>
                  <a:srgbClr val="595959"/>
                </a:solidFill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MY" dirty="0">
                <a:solidFill>
                  <a:srgbClr val="595959"/>
                </a:solidFill>
              </a:endParaRPr>
            </a:p>
          </p:txBody>
        </p: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MY" dirty="0">
                <a:solidFill>
                  <a:srgbClr val="595959"/>
                </a:solidFill>
              </a:endParaRP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82070" y="3198788"/>
            <a:ext cx="5603468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20000"/>
              </a:lnSpc>
              <a:defRPr sz="1600" b="0" cap="none" baseline="0">
                <a:solidFill>
                  <a:schemeClr val="tx1"/>
                </a:solidFill>
                <a:latin typeface="Futura Medium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MY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2070" y="2379407"/>
            <a:ext cx="5603468" cy="741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20000"/>
              </a:lnSpc>
              <a:buNone/>
              <a:defRPr sz="2400" b="1" cap="none" baseline="0">
                <a:solidFill>
                  <a:schemeClr val="accent2"/>
                </a:solidFill>
                <a:latin typeface="Futura Medium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 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3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/>
              <a:t>0.0</a:t>
            </a:r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00000" y="648004"/>
            <a:ext cx="7380000" cy="5633999"/>
            <a:chOff x="900000" y="648000"/>
            <a:chExt cx="7380000" cy="5633999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MY" dirty="0">
                <a:solidFill>
                  <a:srgbClr val="595959"/>
                </a:solidFill>
              </a:endParaRP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MY" dirty="0">
                <a:solidFill>
                  <a:srgbClr val="595959"/>
                </a:solidFill>
              </a:endParaRP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MY" dirty="0">
                <a:solidFill>
                  <a:srgbClr val="595959"/>
                </a:solidFill>
              </a:endParaRPr>
            </a:p>
          </p:txBody>
        </p:sp>
      </p:grp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69" y="1440000"/>
            <a:ext cx="2520000" cy="90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/>
              <a:t>Q &amp; A</a:t>
            </a:r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ell-2010-Pecten-RGBpc.wmf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3402000" y="2343715"/>
            <a:ext cx="2340000" cy="217057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468316" y="226142"/>
            <a:ext cx="8208961" cy="6167226"/>
            <a:chOff x="468313" y="226142"/>
            <a:chExt cx="8208961" cy="6167226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 flipH="1">
              <a:off x="468313" y="1307018"/>
              <a:ext cx="7020000" cy="5086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r>
                <a:rPr lang="en-GB" dirty="0">
                  <a:solidFill>
                    <a:srgbClr val="595959"/>
                  </a:solidFill>
                </a:rPr>
                <a:t> </a:t>
              </a:r>
              <a:endParaRPr lang="en-GB" dirty="0">
                <a:solidFill>
                  <a:srgbClr val="595959"/>
                </a:solidFill>
              </a:endParaRP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 flipH="1">
              <a:off x="1548071" y="226142"/>
              <a:ext cx="7129203" cy="504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 flipH="1">
              <a:off x="1548072" y="1307018"/>
              <a:ext cx="5942197" cy="396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</a:endParaRPr>
            </a:p>
          </p:txBody>
        </p:sp>
        <p:pic>
          <p:nvPicPr>
            <p:cNvPr id="23" name="Picture 22" descr="Shell-2010-Pecten-RGBpc.wmf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 flipH="1">
              <a:off x="468313" y="290934"/>
              <a:ext cx="720000" cy="667868"/>
            </a:xfrm>
            <a:prstGeom prst="rect">
              <a:avLst/>
            </a:prstGeom>
            <a:noFill/>
          </p:spPr>
        </p:pic>
      </p:grp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5" y="1400847"/>
            <a:ext cx="5694536" cy="1206000"/>
          </a:xfrm>
          <a:prstGeom prst="rect">
            <a:avLst/>
          </a:prstGeom>
          <a:noFill/>
        </p:spPr>
        <p:txBody>
          <a:bodyPr lIns="0" tIns="0" rIns="0"/>
          <a:lstStyle>
            <a:lvl1pPr>
              <a:defRPr kern="1200" cap="all" spc="0" baseline="0">
                <a:solidFill>
                  <a:schemeClr val="accent2"/>
                </a:solidFill>
                <a:latin typeface="Futura Medium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851200"/>
            <a:ext cx="2700000" cy="1620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sz="1600" baseline="0">
                <a:solidFill>
                  <a:schemeClr val="tx1"/>
                </a:solidFill>
                <a:latin typeface="Futura Medium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578064" y="5402517"/>
            <a:ext cx="5857896" cy="196455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sz="1200">
                <a:latin typeface="Futura Medium"/>
              </a:defRPr>
            </a:lvl1pPr>
          </a:lstStyle>
          <a:p>
            <a:pPr lvl="0"/>
            <a:r>
              <a:rPr lang="en-GB" dirty="0"/>
              <a:t>Click to insert Author’s Name</a:t>
            </a:r>
            <a:endParaRPr lang="en-GB" dirty="0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578064" y="5627546"/>
            <a:ext cx="5857896" cy="196455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sz="1200">
                <a:latin typeface="Futura Medium"/>
              </a:defRPr>
            </a:lvl1pPr>
          </a:lstStyle>
          <a:p>
            <a:pPr lvl="0"/>
            <a:r>
              <a:rPr lang="en-GB" dirty="0"/>
              <a:t>Click to insert Role in Organisation</a:t>
            </a:r>
            <a:endParaRPr lang="en-GB" dirty="0"/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644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45720" numCol="1" anchor="t" anchorCtr="0" compatLnSpc="1"/>
          <a:lstStyle>
            <a:lvl1pPr>
              <a:defRPr sz="800">
                <a:solidFill>
                  <a:schemeClr val="tx1"/>
                </a:solidFill>
                <a:latin typeface="Futura Medium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 </a:t>
            </a:r>
            <a:endParaRPr lang="en-GB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1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altLang="zh-CN" sz="2400" b="1" dirty="0">
              <a:solidFill>
                <a:srgbClr val="999999"/>
              </a:solidFill>
              <a:latin typeface="Futura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altLang="zh-CN" sz="2400" b="1" dirty="0">
              <a:solidFill>
                <a:srgbClr val="999999"/>
              </a:solidFill>
              <a:latin typeface="Futura"/>
              <a:cs typeface="Arial" panose="020B0604020202020204" pitchFamily="34" charset="0"/>
            </a:endParaRPr>
          </a:p>
        </p:txBody>
      </p:sp>
      <p:sp>
        <p:nvSpPr>
          <p:cNvPr id="8" name="Rectangle 6" descr="Rectangle 6"/>
          <p:cNvSpPr txBox="1">
            <a:spLocks noChangeArrowheads="1"/>
          </p:cNvSpPr>
          <p:nvPr/>
        </p:nvSpPr>
        <p:spPr bwMode="auto">
          <a:xfrm>
            <a:off x="8377238" y="6470650"/>
            <a:ext cx="266700" cy="168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0" tIns="0" rIns="0"/>
          <a:lstStyle/>
          <a:p>
            <a:pPr algn="r">
              <a:defRPr/>
            </a:pPr>
            <a:fld id="{938B1DB1-90AB-4AFB-A856-1236819B05BA}" type="slidenum">
              <a:rPr lang="en-GB" altLang="zh-CN" sz="800">
                <a:solidFill>
                  <a:srgbClr val="595959"/>
                </a:solidFill>
                <a:cs typeface="Arial" panose="020B0604020202020204" pitchFamily="34" charset="0"/>
              </a:rPr>
            </a:fld>
            <a:endParaRPr lang="en-GB" altLang="zh-CN" sz="800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900000" y="648000"/>
            <a:ext cx="7380000" cy="5633999"/>
            <a:chOff x="900000" y="648000"/>
            <a:chExt cx="7380000" cy="5633999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</a:endParaRPr>
            </a:p>
          </p:txBody>
        </p:sp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</a:endParaRP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82070" y="3198783"/>
            <a:ext cx="5603468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MY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1782070" y="2379407"/>
            <a:ext cx="5603468" cy="741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0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/>
              <a:t>0.0</a:t>
            </a:r>
            <a:endParaRPr lang="en-GB" dirty="0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577235"/>
            <a:ext cx="266673" cy="1692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45720" numCol="1" anchor="t" anchorCtr="0" compatLnSpc="1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45720" numCol="1" anchor="t" anchorCtr="0" compatLnSpc="1"/>
          <a:lstStyle>
            <a:lvl1pPr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9" Type="http://schemas.openxmlformats.org/officeDocument/2006/relationships/theme" Target="../theme/theme2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0" Type="http://schemas.openxmlformats.org/officeDocument/2006/relationships/theme" Target="../theme/theme3.xml"/><Relationship Id="rId2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1" Type="http://schemas.openxmlformats.org/officeDocument/2006/relationships/theme" Target="../theme/theme4.xml"/><Relationship Id="rId10" Type="http://schemas.openxmlformats.org/officeDocument/2006/relationships/image" Target="../media/image5.GIF"/><Relationship Id="rId1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309688"/>
            <a:ext cx="7745412" cy="507206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463" y="255588"/>
            <a:ext cx="8634412" cy="454025"/>
          </a:xfrm>
          <a:prstGeom prst="rect">
            <a:avLst/>
          </a:prstGeom>
          <a:solidFill>
            <a:schemeClr val="bg2"/>
          </a:solidFill>
          <a:ln w="36830" algn="ctr">
            <a:solidFill>
              <a:schemeClr val="bg2"/>
            </a:solidFill>
            <a:miter lim="800000"/>
          </a:ln>
        </p:spPr>
        <p:txBody>
          <a:bodyPr vert="horz" wrap="square" lIns="864000" tIns="54000" rIns="0" bIns="0" numCol="1" anchor="t" anchorCtr="0" compatLnSpc="1"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8350" y="6465888"/>
            <a:ext cx="1079500" cy="323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45720" numCol="1" anchor="t" anchorCtr="0" compatLnSpc="1"/>
          <a:lstStyle>
            <a:lvl1pPr algn="ctr">
              <a:buClrTx/>
              <a:defRPr sz="800" b="0">
                <a:solidFill>
                  <a:srgbClr val="595959"/>
                </a:solidFill>
                <a:latin typeface="Futura Medium" pitchFamily="2" charset="0"/>
                <a:ea typeface="+mn-ea"/>
                <a:cs typeface="Arial" panose="020B0604020202020204" pitchFamily="34" charset="0"/>
              </a:defRPr>
            </a:lvl1pPr>
          </a:lstStyle>
          <a:p>
            <a:fld id="{463D5EF0-67DE-488E-993E-698685BF88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4063" y="6465888"/>
            <a:ext cx="266700" cy="169862"/>
          </a:xfrm>
          <a:prstGeom prst="rect">
            <a:avLst/>
          </a:prstGeom>
          <a:ln>
            <a:miter lim="800000"/>
          </a:ln>
        </p:spPr>
        <p:txBody>
          <a:bodyPr vert="horz" wrap="none" lIns="0" tIns="0" rIns="0" bIns="45720" numCol="1" anchor="b" anchorCtr="0" compatLnSpc="1"/>
          <a:lstStyle>
            <a:lvl1pPr algn="r">
              <a:buClrTx/>
              <a:defRPr sz="800" b="0">
                <a:solidFill>
                  <a:srgbClr val="595959"/>
                </a:solidFill>
                <a:latin typeface="Futura Medium" pitchFamily="2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fld id="{C51B5C8A-2F43-440C-BC24-3406E27954E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9pPr>
    </p:titleStyle>
    <p:bodyStyle>
      <a:lvl1pPr marL="284480" indent="-284480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0230" indent="-193675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2pPr>
      <a:lvl3pPr marL="952500" indent="-186055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</a:defRPr>
      </a:lvl3pPr>
      <a:lvl4pPr marL="1323975" indent="-180975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anose="05000000000000000000" pitchFamily="2" charset="2"/>
        <a:buChar char="n"/>
        <a:defRPr sz="12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309688"/>
            <a:ext cx="7745412" cy="507206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463" y="255588"/>
            <a:ext cx="8634412" cy="454025"/>
          </a:xfrm>
          <a:prstGeom prst="rect">
            <a:avLst/>
          </a:prstGeom>
          <a:solidFill>
            <a:schemeClr val="bg2"/>
          </a:solidFill>
          <a:ln w="36830" algn="ctr">
            <a:solidFill>
              <a:schemeClr val="bg2"/>
            </a:solidFill>
            <a:miter lim="800000"/>
          </a:ln>
        </p:spPr>
        <p:txBody>
          <a:bodyPr vert="horz" wrap="square" lIns="864000" tIns="54000" rIns="0" bIns="0" numCol="1" anchor="t" anchorCtr="0" compatLnSpc="1"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8350" y="6465888"/>
            <a:ext cx="1079500" cy="323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45720" numCol="1" anchor="t" anchorCtr="0" compatLnSpc="1"/>
          <a:lstStyle>
            <a:lvl1pPr algn="ctr">
              <a:buClrTx/>
              <a:defRPr sz="800" b="0">
                <a:solidFill>
                  <a:srgbClr val="595959"/>
                </a:solidFill>
                <a:latin typeface="Futura Medium" pitchFamily="2" charset="0"/>
                <a:ea typeface="+mn-ea"/>
                <a:cs typeface="Arial" panose="020B0604020202020204" pitchFamily="34" charset="0"/>
              </a:defRPr>
            </a:lvl1pPr>
          </a:lstStyle>
          <a:p>
            <a:fld id="{B3D3D5D2-21F8-4483-BE75-4BF31083500C}" type="datetime1">
              <a:rPr lang="en-US" altLang="zh-CN" smtClean="0"/>
            </a:fld>
            <a:endParaRPr lang="zh-CN" altLang="en-US"/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4063" y="6465888"/>
            <a:ext cx="266700" cy="169862"/>
          </a:xfrm>
          <a:prstGeom prst="rect">
            <a:avLst/>
          </a:prstGeom>
          <a:ln>
            <a:miter lim="800000"/>
          </a:ln>
        </p:spPr>
        <p:txBody>
          <a:bodyPr vert="horz" wrap="none" lIns="0" tIns="0" rIns="0" bIns="45720" numCol="1" anchor="b" anchorCtr="0" compatLnSpc="1"/>
          <a:lstStyle>
            <a:lvl1pPr algn="r">
              <a:buClrTx/>
              <a:defRPr sz="800" b="0">
                <a:solidFill>
                  <a:srgbClr val="595959"/>
                </a:solidFill>
                <a:latin typeface="Futura Medium" pitchFamily="2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fld id="{ED7A7F15-35DC-4E87-B885-000A977FC0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ransition>
    <p:fade/>
  </p:transition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9pPr>
    </p:titleStyle>
    <p:bodyStyle>
      <a:lvl1pPr marL="284480" indent="-284480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0230" indent="-193675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2pPr>
      <a:lvl3pPr marL="952500" indent="-186055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</a:defRPr>
      </a:lvl3pPr>
      <a:lvl4pPr marL="1323975" indent="-180975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anose="05000000000000000000" pitchFamily="2" charset="2"/>
        <a:buChar char="n"/>
        <a:defRPr sz="12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9704" y="1310400"/>
            <a:ext cx="7747176" cy="507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GB" dirty="0"/>
              <a:t>Click to edit Master text styles</a:t>
            </a:r>
            <a:endParaRPr lang="en-GB" dirty="0"/>
          </a:p>
          <a:p>
            <a:pPr lvl="1"/>
            <a:r>
              <a:rPr lang="en-GB" dirty="0"/>
              <a:t>Second level</a:t>
            </a:r>
            <a:endParaRPr lang="en-GB" dirty="0"/>
          </a:p>
          <a:p>
            <a:pPr lvl="2"/>
            <a:r>
              <a:rPr lang="en-GB" dirty="0"/>
              <a:t>Third level</a:t>
            </a:r>
            <a:endParaRPr lang="en-GB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dirty="0"/>
              <a:t>Xx</a:t>
            </a:r>
            <a:endParaRPr lang="en-GB" dirty="0"/>
          </a:p>
          <a:p>
            <a:pPr lvl="5"/>
            <a:r>
              <a:rPr lang="en-GB" dirty="0"/>
              <a:t>xx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53"/>
            <a:ext cx="7700963" cy="41910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</p:sldLayoutIdLst>
  <p:transition>
    <p:fade/>
  </p:transition>
  <p:txStyles>
    <p:titleStyle>
      <a:lvl1pPr algn="l" defTabSz="914400" rtl="0" eaLnBrk="1" latinLnBrk="0" hangingPunct="1">
        <a:spcBef>
          <a:spcPct val="0"/>
        </a:spcBef>
        <a:buNone/>
        <a:defRPr sz="2400" b="1" kern="1200" cap="none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26797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/>
        </a:buClr>
        <a:buSzPct val="85000"/>
        <a:buFont typeface="Wingdings" panose="05000000000000000000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26797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/>
        </a:buClr>
        <a:buSzPct val="85000"/>
        <a:buFont typeface="Wingdings" panose="05000000000000000000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4025" indent="-184150" algn="l" defTabSz="26797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anose="05000000000000000000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31825" indent="-177800" algn="l" defTabSz="26797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anose="05000000000000000000" pitchFamily="2" charset="2"/>
        <a:buChar char=""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11530" indent="-173355" algn="l" defTabSz="26797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89330" indent="-177800" algn="l" defTabSz="26797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anose="05000000000000000000" pitchFamily="2" charset="2"/>
        <a:buChar char="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 txBox="1"/>
          <p:nvPr/>
        </p:nvSpPr>
        <p:spPr>
          <a:xfrm>
            <a:off x="8676456" y="6647058"/>
            <a:ext cx="451916" cy="1939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D32BAE6A-B452-4007-8177-56DD051636F9}" type="slidenum">
              <a:rPr lang="en-US" sz="800" b="1" smtClean="0">
                <a:solidFill>
                  <a:srgbClr val="595959"/>
                </a:solidFill>
              </a:rPr>
            </a:fld>
            <a:endParaRPr lang="en-US" sz="800" b="1" dirty="0">
              <a:solidFill>
                <a:srgbClr val="595959"/>
              </a:solidFill>
            </a:endParaRPr>
          </a:p>
        </p:txBody>
      </p:sp>
      <p:sp>
        <p:nvSpPr>
          <p:cNvPr id="4" name="Text Box 11" descr="CONFIDENTIAL_TAG_0xFFEE"/>
          <p:cNvSpPr txBox="1">
            <a:spLocks noChangeArrowheads="1"/>
          </p:cNvSpPr>
          <p:nvPr/>
        </p:nvSpPr>
        <p:spPr bwMode="auto">
          <a:xfrm>
            <a:off x="35616" y="44624"/>
            <a:ext cx="1080000" cy="16927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lIns="0" tIns="0" rIns="0" anchor="t" anchorCtr="0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D42E12"/>
                </a:solidFill>
              </a:rPr>
              <a:t>CONFIDENTIAL</a:t>
            </a:r>
            <a:endParaRPr lang="en-GB" sz="800" dirty="0">
              <a:solidFill>
                <a:srgbClr val="D42E1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400" kern="1200" cap="none" baseline="0">
          <a:solidFill>
            <a:srgbClr val="D42E12"/>
          </a:solidFill>
          <a:latin typeface="+mj-lt"/>
          <a:ea typeface="+mj-ea"/>
          <a:cs typeface="+mj-cs"/>
        </a:defRPr>
      </a:lvl1pPr>
    </p:titleStyle>
    <p:bodyStyle>
      <a:lvl1pPr marL="265430" indent="-265430" algn="l" defTabSz="914400" rtl="0" eaLnBrk="1" latinLnBrk="0" hangingPunct="1">
        <a:spcBef>
          <a:spcPct val="20000"/>
        </a:spcBef>
        <a:buClr>
          <a:schemeClr val="accent2"/>
        </a:buClr>
        <a:buSzPct val="75000"/>
        <a:buFontTx/>
        <a:buBlip>
          <a:blip r:embed="rId10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spcBef>
          <a:spcPct val="20000"/>
        </a:spcBef>
        <a:buFont typeface="Futura Medium" pitchFamily="2" charset="0"/>
        <a:buChar char="—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180975" algn="l" defTabSz="914400" rtl="0" eaLnBrk="1" latinLnBrk="0" hangingPunct="1">
        <a:spcBef>
          <a:spcPct val="20000"/>
        </a:spcBef>
        <a:buFont typeface="Futura Medium" pitchFamily="2" charset="0"/>
        <a:buChar char="—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180975" algn="l" defTabSz="914400" rtl="0" eaLnBrk="1" latinLnBrk="0" hangingPunct="1">
        <a:spcBef>
          <a:spcPct val="20000"/>
        </a:spcBef>
        <a:buFont typeface="Futura Medium" pitchFamily="2" charset="0"/>
        <a:buChar char="—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5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8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8.xml"/><Relationship Id="rId1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55776" y="1916832"/>
            <a:ext cx="4176464" cy="1008112"/>
          </a:xfrm>
        </p:spPr>
        <p:txBody>
          <a:bodyPr/>
          <a:lstStyle/>
          <a:p>
            <a:r>
              <a:rPr lang="zh-CN" altLang="en-US" sz="2800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壳牌劲霸</a:t>
            </a:r>
            <a:r>
              <a:rPr lang="en-US" altLang="zh-CN" sz="2800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R5E</a:t>
            </a:r>
            <a:r>
              <a:rPr lang="zh-CN" altLang="en-US" sz="2800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活动二期</a:t>
            </a:r>
            <a:br>
              <a:rPr lang="en-US" altLang="zh-CN" sz="2800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老带新活动方案</a:t>
            </a:r>
            <a:endParaRPr lang="en-GB" sz="2800" cap="non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GB" dirty="0"/>
          </a:p>
        </p:txBody>
      </p:sp>
      <p:sp>
        <p:nvSpPr>
          <p:cNvPr id="2" name="文本框 1"/>
          <p:cNvSpPr txBox="1"/>
          <p:nvPr/>
        </p:nvSpPr>
        <p:spPr>
          <a:xfrm>
            <a:off x="6516216" y="4869160"/>
            <a:ext cx="1224136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US" altLang="zh-CN" sz="1200" dirty="0"/>
              <a:t>2016/08/26</a:t>
            </a:r>
            <a:endParaRPr lang="en-US" altLang="zh-CN" sz="1200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活动机制二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5005792" y="1317551"/>
            <a:ext cx="2518536" cy="4703737"/>
            <a:chOff x="2303748" y="908720"/>
            <a:chExt cx="3019757" cy="5639841"/>
          </a:xfrm>
        </p:grpSpPr>
        <p:sp>
          <p:nvSpPr>
            <p:cNvPr id="5" name="Shape 127"/>
            <p:cNvSpPr>
              <a:spLocks noChangeArrowheads="1"/>
            </p:cNvSpPr>
            <p:nvPr/>
          </p:nvSpPr>
          <p:spPr bwMode="auto">
            <a:xfrm>
              <a:off x="2303748" y="908720"/>
              <a:ext cx="3019757" cy="5639841"/>
            </a:xfrm>
            <a:prstGeom prst="roundRect">
              <a:avLst>
                <a:gd name="adj" fmla="val 9412"/>
              </a:avLst>
            </a:prstGeom>
            <a:noFill/>
            <a:ln w="19050">
              <a:solidFill>
                <a:schemeClr val="accent1"/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6814" tIns="26814" rIns="26814" bIns="26814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1300">
                <a:solidFill>
                  <a:schemeClr val="bg1"/>
                </a:solidFill>
              </a:endParaRPr>
            </a:p>
          </p:txBody>
        </p:sp>
        <p:sp>
          <p:nvSpPr>
            <p:cNvPr id="6" name="Shape 128"/>
            <p:cNvSpPr>
              <a:spLocks noChangeArrowheads="1"/>
            </p:cNvSpPr>
            <p:nvPr/>
          </p:nvSpPr>
          <p:spPr bwMode="auto">
            <a:xfrm>
              <a:off x="2490730" y="1436944"/>
              <a:ext cx="2666829" cy="451093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6814" tIns="26814" rIns="26814" bIns="26814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1300">
                <a:solidFill>
                  <a:schemeClr val="bg1"/>
                </a:solidFill>
              </a:endParaRPr>
            </a:p>
          </p:txBody>
        </p:sp>
        <p:sp>
          <p:nvSpPr>
            <p:cNvPr id="7" name="Shape 129"/>
            <p:cNvSpPr>
              <a:spLocks noChangeArrowheads="1"/>
            </p:cNvSpPr>
            <p:nvPr/>
          </p:nvSpPr>
          <p:spPr bwMode="auto">
            <a:xfrm>
              <a:off x="3640668" y="6062408"/>
              <a:ext cx="345916" cy="34591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6814" tIns="26814" rIns="26814" bIns="26814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1300">
                <a:solidFill>
                  <a:schemeClr val="bg1"/>
                </a:solidFill>
              </a:endParaRPr>
            </a:p>
          </p:txBody>
        </p:sp>
        <p:sp>
          <p:nvSpPr>
            <p:cNvPr id="8" name="Shape 130"/>
            <p:cNvSpPr>
              <a:spLocks noChangeArrowheads="1"/>
            </p:cNvSpPr>
            <p:nvPr/>
          </p:nvSpPr>
          <p:spPr bwMode="auto">
            <a:xfrm>
              <a:off x="3598597" y="1168158"/>
              <a:ext cx="430058" cy="51420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accent1"/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6814" tIns="26814" rIns="26814" bIns="26814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1300">
                <a:solidFill>
                  <a:schemeClr val="bg1"/>
                </a:solidFill>
              </a:endParaRPr>
            </a:p>
          </p:txBody>
        </p:sp>
        <p:sp>
          <p:nvSpPr>
            <p:cNvPr id="9" name="Shape 131"/>
            <p:cNvSpPr>
              <a:spLocks noChangeArrowheads="1"/>
            </p:cNvSpPr>
            <p:nvPr/>
          </p:nvSpPr>
          <p:spPr bwMode="auto">
            <a:xfrm>
              <a:off x="3430314" y="1163484"/>
              <a:ext cx="60769" cy="607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6814" tIns="26814" rIns="26814" bIns="26814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1300">
                <a:solidFill>
                  <a:schemeClr val="bg1"/>
                </a:solidFill>
              </a:endParaRPr>
            </a:p>
          </p:txBody>
        </p:sp>
        <p:sp>
          <p:nvSpPr>
            <p:cNvPr id="10" name="Shape 132"/>
            <p:cNvSpPr>
              <a:spLocks noChangeArrowheads="1"/>
            </p:cNvSpPr>
            <p:nvPr/>
          </p:nvSpPr>
          <p:spPr bwMode="auto">
            <a:xfrm>
              <a:off x="3783243" y="1074667"/>
              <a:ext cx="60769" cy="607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6814" tIns="26814" rIns="26814" bIns="26814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1300">
                <a:solidFill>
                  <a:schemeClr val="bg1"/>
                </a:solidFill>
              </a:endParaRPr>
            </a:p>
          </p:txBody>
        </p:sp>
        <p:sp>
          <p:nvSpPr>
            <p:cNvPr id="11" name="Shape 134"/>
            <p:cNvSpPr/>
            <p:nvPr/>
          </p:nvSpPr>
          <p:spPr>
            <a:xfrm>
              <a:off x="2693929" y="1464991"/>
              <a:ext cx="2264818" cy="294496"/>
            </a:xfrm>
            <a:prstGeom prst="rect">
              <a:avLst/>
            </a:prstGeom>
            <a:ln w="19050">
              <a:solidFill>
                <a:schemeClr val="accent1"/>
              </a:solidFill>
              <a:miter lim="400000"/>
            </a:ln>
          </p:spPr>
          <p:txBody>
            <a:bodyPr wrap="none" lIns="26814" tIns="26814" rIns="26814" bIns="26814" anchor="ctr">
              <a:spAutoFit/>
            </a:bodyPr>
            <a:lstStyle>
              <a:lvl1pPr>
                <a:defRPr sz="1800"/>
              </a:lvl1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950" b="1" dirty="0">
                  <a:solidFill>
                    <a:schemeClr val="bg1"/>
                  </a:solidFill>
                </a:rPr>
                <a:t>Scan Promotion QR Code</a:t>
              </a:r>
              <a:endParaRPr sz="95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Shape 130"/>
            <p:cNvSpPr>
              <a:spLocks noChangeArrowheads="1"/>
            </p:cNvSpPr>
            <p:nvPr/>
          </p:nvSpPr>
          <p:spPr bwMode="auto">
            <a:xfrm>
              <a:off x="3630049" y="1355726"/>
              <a:ext cx="292100" cy="34925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FFFFFF"/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6814" tIns="26814" rIns="26814" bIns="26814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1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395536" y="2191504"/>
            <a:ext cx="415406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 05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填写邀请新人手机号（系统判断手机号有无参与活动）；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一键发送邀请：系统发送邀请短信到所填手机号；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被邀请人完成购买后，邀请人获得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元话费（仅有一次机会）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427792" y="4869160"/>
            <a:ext cx="1692080" cy="3916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一键发送邀请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5641085" y="1760628"/>
            <a:ext cx="13018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老带新活动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5204035" y="2247344"/>
            <a:ext cx="2181891" cy="52322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填写好友手机号邀请参与活动，再得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50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话费奖励</a:t>
            </a:r>
            <a:endParaRPr lang="en-US" altLang="zh-CN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248770" y="3140968"/>
            <a:ext cx="1971343" cy="324000"/>
            <a:chOff x="5364284" y="4149081"/>
            <a:chExt cx="1967880" cy="360040"/>
          </a:xfrm>
        </p:grpSpPr>
        <p:sp>
          <p:nvSpPr>
            <p:cNvPr id="28" name="矩形 27"/>
            <p:cNvSpPr/>
            <p:nvPr/>
          </p:nvSpPr>
          <p:spPr>
            <a:xfrm>
              <a:off x="5364284" y="4149081"/>
              <a:ext cx="714958" cy="360040"/>
            </a:xfrm>
            <a:prstGeom prst="rect">
              <a:avLst/>
            </a:prstGeom>
            <a:solidFill>
              <a:srgbClr val="F7D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手机号</a:t>
              </a:r>
              <a:endParaRPr lang="zh-CN" altLang="en-US" sz="12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161699" y="4149081"/>
              <a:ext cx="1170465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5248770" y="3825045"/>
            <a:ext cx="1971343" cy="324000"/>
            <a:chOff x="5364284" y="4149081"/>
            <a:chExt cx="1967880" cy="360040"/>
          </a:xfrm>
        </p:grpSpPr>
        <p:sp>
          <p:nvSpPr>
            <p:cNvPr id="63" name="矩形 62"/>
            <p:cNvSpPr/>
            <p:nvPr/>
          </p:nvSpPr>
          <p:spPr>
            <a:xfrm>
              <a:off x="5364284" y="4149081"/>
              <a:ext cx="714958" cy="360040"/>
            </a:xfrm>
            <a:prstGeom prst="rect">
              <a:avLst/>
            </a:prstGeom>
            <a:solidFill>
              <a:srgbClr val="F7D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手机号</a:t>
              </a:r>
              <a:endParaRPr lang="zh-CN" altLang="en-US" sz="12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6161699" y="4149081"/>
              <a:ext cx="1170465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活动机制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5005792" y="1317551"/>
            <a:ext cx="2518536" cy="4703737"/>
            <a:chOff x="2303748" y="908720"/>
            <a:chExt cx="3019757" cy="5639841"/>
          </a:xfrm>
        </p:grpSpPr>
        <p:sp>
          <p:nvSpPr>
            <p:cNvPr id="5" name="Shape 127"/>
            <p:cNvSpPr>
              <a:spLocks noChangeArrowheads="1"/>
            </p:cNvSpPr>
            <p:nvPr/>
          </p:nvSpPr>
          <p:spPr bwMode="auto">
            <a:xfrm>
              <a:off x="2303748" y="908720"/>
              <a:ext cx="3019757" cy="5639841"/>
            </a:xfrm>
            <a:prstGeom prst="roundRect">
              <a:avLst>
                <a:gd name="adj" fmla="val 9412"/>
              </a:avLst>
            </a:prstGeom>
            <a:noFill/>
            <a:ln w="19050">
              <a:solidFill>
                <a:schemeClr val="accent1"/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6814" tIns="26814" rIns="26814" bIns="26814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1300">
                <a:solidFill>
                  <a:schemeClr val="bg1"/>
                </a:solidFill>
              </a:endParaRPr>
            </a:p>
          </p:txBody>
        </p:sp>
        <p:sp>
          <p:nvSpPr>
            <p:cNvPr id="6" name="Shape 128"/>
            <p:cNvSpPr>
              <a:spLocks noChangeArrowheads="1"/>
            </p:cNvSpPr>
            <p:nvPr/>
          </p:nvSpPr>
          <p:spPr bwMode="auto">
            <a:xfrm>
              <a:off x="2490730" y="1436944"/>
              <a:ext cx="2666829" cy="451093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6814" tIns="26814" rIns="26814" bIns="26814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1300">
                <a:solidFill>
                  <a:schemeClr val="bg1"/>
                </a:solidFill>
              </a:endParaRPr>
            </a:p>
          </p:txBody>
        </p:sp>
        <p:sp>
          <p:nvSpPr>
            <p:cNvPr id="7" name="Shape 129"/>
            <p:cNvSpPr>
              <a:spLocks noChangeArrowheads="1"/>
            </p:cNvSpPr>
            <p:nvPr/>
          </p:nvSpPr>
          <p:spPr bwMode="auto">
            <a:xfrm>
              <a:off x="3640668" y="6062408"/>
              <a:ext cx="345916" cy="34591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6814" tIns="26814" rIns="26814" bIns="26814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1300">
                <a:solidFill>
                  <a:schemeClr val="bg1"/>
                </a:solidFill>
              </a:endParaRPr>
            </a:p>
          </p:txBody>
        </p:sp>
        <p:sp>
          <p:nvSpPr>
            <p:cNvPr id="8" name="Shape 130"/>
            <p:cNvSpPr>
              <a:spLocks noChangeArrowheads="1"/>
            </p:cNvSpPr>
            <p:nvPr/>
          </p:nvSpPr>
          <p:spPr bwMode="auto">
            <a:xfrm>
              <a:off x="3598597" y="1168158"/>
              <a:ext cx="430058" cy="51420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accent1"/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6814" tIns="26814" rIns="26814" bIns="26814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1300">
                <a:solidFill>
                  <a:schemeClr val="bg1"/>
                </a:solidFill>
              </a:endParaRPr>
            </a:p>
          </p:txBody>
        </p:sp>
        <p:sp>
          <p:nvSpPr>
            <p:cNvPr id="9" name="Shape 131"/>
            <p:cNvSpPr>
              <a:spLocks noChangeArrowheads="1"/>
            </p:cNvSpPr>
            <p:nvPr/>
          </p:nvSpPr>
          <p:spPr bwMode="auto">
            <a:xfrm>
              <a:off x="3430314" y="1163484"/>
              <a:ext cx="60769" cy="607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6814" tIns="26814" rIns="26814" bIns="26814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1300">
                <a:solidFill>
                  <a:schemeClr val="bg1"/>
                </a:solidFill>
              </a:endParaRPr>
            </a:p>
          </p:txBody>
        </p:sp>
        <p:sp>
          <p:nvSpPr>
            <p:cNvPr id="10" name="Shape 132"/>
            <p:cNvSpPr>
              <a:spLocks noChangeArrowheads="1"/>
            </p:cNvSpPr>
            <p:nvPr/>
          </p:nvSpPr>
          <p:spPr bwMode="auto">
            <a:xfrm>
              <a:off x="3783243" y="1074667"/>
              <a:ext cx="60769" cy="607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6814" tIns="26814" rIns="26814" bIns="26814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1300">
                <a:solidFill>
                  <a:schemeClr val="bg1"/>
                </a:solidFill>
              </a:endParaRPr>
            </a:p>
          </p:txBody>
        </p:sp>
        <p:sp>
          <p:nvSpPr>
            <p:cNvPr id="11" name="Shape 134"/>
            <p:cNvSpPr/>
            <p:nvPr/>
          </p:nvSpPr>
          <p:spPr>
            <a:xfrm>
              <a:off x="2693929" y="1464991"/>
              <a:ext cx="2264818" cy="294496"/>
            </a:xfrm>
            <a:prstGeom prst="rect">
              <a:avLst/>
            </a:prstGeom>
            <a:ln w="19050">
              <a:solidFill>
                <a:schemeClr val="accent1"/>
              </a:solidFill>
              <a:miter lim="400000"/>
            </a:ln>
          </p:spPr>
          <p:txBody>
            <a:bodyPr wrap="none" lIns="26814" tIns="26814" rIns="26814" bIns="26814" anchor="ctr">
              <a:spAutoFit/>
            </a:bodyPr>
            <a:lstStyle>
              <a:lvl1pPr>
                <a:defRPr sz="1800"/>
              </a:lvl1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950" b="1" dirty="0">
                  <a:solidFill>
                    <a:schemeClr val="bg1"/>
                  </a:solidFill>
                </a:rPr>
                <a:t>Scan Promotion QR Code</a:t>
              </a:r>
              <a:endParaRPr sz="95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Shape 130"/>
            <p:cNvSpPr>
              <a:spLocks noChangeArrowheads="1"/>
            </p:cNvSpPr>
            <p:nvPr/>
          </p:nvSpPr>
          <p:spPr bwMode="auto">
            <a:xfrm>
              <a:off x="3630049" y="1355726"/>
              <a:ext cx="292100" cy="34925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FFFFFF"/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6814" tIns="26814" rIns="26814" bIns="26814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1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5641085" y="1760628"/>
            <a:ext cx="13018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老带新活动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237701" y="2924944"/>
            <a:ext cx="2054715" cy="85575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恭喜你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获得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元红包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510728" y="2636912"/>
            <a:ext cx="415406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 06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分享活动至朋友圈继续获得转发红包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44363" y="4245544"/>
            <a:ext cx="1692080" cy="3916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卡友帮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二期活动效果监控</a:t>
            </a:r>
            <a:endParaRPr lang="zh-CN" alt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059832" y="1458450"/>
            <a:ext cx="309634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参与数据：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D42E1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老用户二次购买人数</a:t>
            </a:r>
            <a:endParaRPr lang="en-US" altLang="zh-CN" sz="1400" dirty="0">
              <a:solidFill>
                <a:srgbClr val="D42E1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D42E1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R6</a:t>
            </a:r>
            <a:r>
              <a:rPr lang="zh-CN" altLang="en-US" sz="1400" dirty="0">
                <a:solidFill>
                  <a:srgbClr val="D42E1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购买人数</a:t>
            </a:r>
            <a:endParaRPr lang="en-US" altLang="zh-CN" sz="1400" dirty="0">
              <a:solidFill>
                <a:srgbClr val="D42E1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完成邀请好友人数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D42E1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获得老带新话费奖励人数</a:t>
            </a:r>
            <a:endParaRPr lang="en-US" altLang="zh-CN" sz="1400" dirty="0">
              <a:solidFill>
                <a:srgbClr val="D42E1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39552" y="3114801"/>
            <a:ext cx="1800000" cy="1106287"/>
          </a:xfrm>
          <a:prstGeom prst="round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二期活动数据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059832" y="4914801"/>
            <a:ext cx="309634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奖励数据：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老用户二次参与话费奖励费用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老带新话费奖励费用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059832" y="3509790"/>
            <a:ext cx="266867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邀请数据：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被邀请总人数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D42E1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被邀请人完成购买人数</a:t>
            </a:r>
            <a:endParaRPr lang="en-US" altLang="zh-CN" sz="1400" dirty="0">
              <a:solidFill>
                <a:srgbClr val="D42E1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3516" y="908720"/>
          <a:ext cx="8676955" cy="58392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2140"/>
                <a:gridCol w="2340261"/>
                <a:gridCol w="2502277"/>
                <a:gridCol w="2502277"/>
              </a:tblGrid>
              <a:tr h="4457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项目内容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548" marR="79548" marT="39784" marB="3978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1200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548" marR="79548" marT="39784" marB="3978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548" marR="79548" marT="39784" marB="3978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548" marR="79548" marT="39784" marB="3978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200" b="1" i="0" u="none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方案确认</a:t>
                      </a:r>
                      <a:endParaRPr lang="zh-CN" altLang="en-US" sz="1200" b="1" i="0" u="none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9548" marR="79548" marT="39784" marB="39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lang="zh-CN" altLang="en-US" sz="1200" b="1" i="0" u="none" kern="1200" baseline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9548" marR="79548" marT="39784" marB="3978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lang="zh-CN" altLang="en-US" sz="1200" b="1" i="0" u="none" kern="1200" baseline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9548" marR="79548" marT="39784" marB="3978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lang="zh-CN" altLang="en-US" sz="1200" b="1" i="0" u="none" kern="1200" baseline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9548" marR="79548" marT="39784" marB="3978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200" b="1" i="0" u="none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项目启动</a:t>
                      </a:r>
                      <a:endParaRPr lang="zh-CN" altLang="en-US" sz="1200" b="1" i="0" u="none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9548" marR="79548" marT="39784" marB="39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lang="zh-CN" altLang="en-US" sz="1200" b="1" i="0" u="none" kern="1200" baseline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9548" marR="79548" marT="39784" marB="3978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lang="zh-CN" altLang="en-US" sz="1200" b="1" i="0" u="none" kern="1200" baseline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9548" marR="79548" marT="39784" marB="3978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lang="zh-CN" altLang="en-US" sz="1200" b="1" i="0" u="none" kern="1200" baseline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9548" marR="79548" marT="39784" marB="3978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1200" b="1" i="0" u="none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PO/</a:t>
                      </a:r>
                      <a:r>
                        <a:rPr lang="zh-CN" altLang="en-US" sz="1200" b="1" i="0" u="none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合同</a:t>
                      </a:r>
                      <a:endParaRPr lang="zh-CN" altLang="en-US" sz="1200" b="1" i="0" u="none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9548" marR="79548" marT="39784" marB="39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lang="zh-CN" altLang="en-US" sz="1200" b="1" i="0" u="none" kern="1200" baseline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9548" marR="79548" marT="39784" marB="3978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lang="zh-CN" altLang="en-US" sz="1200" b="1" i="0" u="none" kern="1200" baseline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9548" marR="79548" marT="39784" marB="3978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lang="zh-CN" altLang="en-US" sz="1200" b="1" i="0" u="none" kern="1200" baseline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9548" marR="79548" marT="39784" marB="3978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1200" b="1" i="0" u="none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UI</a:t>
                      </a:r>
                      <a:r>
                        <a:rPr lang="zh-CN" altLang="en-US" sz="1200" b="1" i="0" u="none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设计及确认</a:t>
                      </a:r>
                      <a:endParaRPr lang="zh-CN" altLang="en-US" sz="1200" b="1" i="0" u="none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9548" marR="79548" marT="39784" marB="39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lang="zh-CN" altLang="en-US" sz="1200" b="1" i="0" u="none" kern="1200" baseline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9548" marR="79548" marT="39784" marB="3978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lang="zh-CN" altLang="en-US" sz="1200" b="1" i="0" u="none" kern="1200" baseline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9548" marR="79548" marT="39784" marB="3978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lang="zh-CN" altLang="en-US" sz="1200" b="1" i="0" u="none" kern="1200" baseline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9548" marR="79548" marT="39784" marB="3978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200" b="1" i="0" u="none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技术开发及测试</a:t>
                      </a:r>
                      <a:endParaRPr lang="zh-CN" altLang="en-US" sz="1200" b="1" i="0" u="none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9548" marR="79548" marT="39784" marB="39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lang="zh-CN" altLang="en-US" sz="1200" b="1" i="0" u="none" kern="1200" baseline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9548" marR="79548" marT="39784" marB="3978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lang="zh-CN" altLang="en-US" sz="1200" b="1" i="0" u="none" kern="1200" baseline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9548" marR="79548" marT="39784" marB="3978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lang="zh-CN" altLang="en-US" sz="1200" b="1" i="0" u="none" kern="1200" baseline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9548" marR="79548" marT="39784" marB="3978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1200" b="1" i="0" u="none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UAT</a:t>
                      </a:r>
                      <a:endParaRPr lang="en-US" altLang="zh-CN" sz="1200" b="1" i="0" u="none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9548" marR="79548" marT="39784" marB="39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lang="zh-CN" altLang="en-US" sz="1200" b="1" i="0" u="none" kern="1200" baseline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9548" marR="79548" marT="39784" marB="3978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lang="zh-CN" altLang="en-US" sz="1200" b="1" i="0" u="none" kern="1200" baseline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9548" marR="79548" marT="39784" marB="3978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lang="zh-CN" altLang="en-US" sz="1200" b="1" i="0" u="none" kern="1200" baseline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9548" marR="79548" marT="39784" marB="3978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1200" b="1" i="0" u="none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一期内容修改上线</a:t>
                      </a:r>
                      <a:endParaRPr lang="en-US" altLang="zh-CN" sz="1200" b="1" i="0" u="none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9548" marR="79548" marT="39784" marB="39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lang="zh-CN" altLang="en-US" sz="1200" b="1" i="0" u="none" kern="1200" baseline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9548" marR="79548" marT="39784" marB="3978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lang="zh-CN" altLang="en-US" sz="1200" b="1" i="0" u="none" kern="1200" baseline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9548" marR="79548" marT="39784" marB="3978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lang="zh-CN" altLang="en-US" sz="1200" b="1" i="0" u="none" kern="1200" baseline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9548" marR="79548" marT="39784" marB="3978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1200" b="1" i="0" u="none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二期老带新上线</a:t>
                      </a:r>
                      <a:endParaRPr lang="en-US" altLang="zh-CN" sz="1200" b="1" i="0" u="none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9548" marR="79548" marT="39784" marB="39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lang="zh-CN" altLang="en-US" sz="1200" b="1" i="0" u="none" kern="1200" baseline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9548" marR="79548" marT="39784" marB="3978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lang="zh-CN" altLang="en-US" sz="1200" b="1" i="0" u="none" kern="1200" baseline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9548" marR="79548" marT="39784" marB="3978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lang="zh-CN" altLang="en-US" sz="1200" b="1" i="0" u="none" kern="1200" baseline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9548" marR="79548" marT="39784" marB="3978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1200" b="1" i="0" u="none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老用户推广短信</a:t>
                      </a:r>
                      <a:endParaRPr lang="en-US" altLang="zh-CN" sz="1200" b="1" i="0" u="none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9548" marR="79548" marT="39784" marB="39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lang="zh-CN" altLang="en-US" sz="1200" b="1" i="0" u="none" kern="1200" baseline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9548" marR="79548" marT="39784" marB="3978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lang="zh-CN" altLang="en-US" sz="1200" b="1" i="0" u="none" kern="1200" baseline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9548" marR="79548" marT="39784" marB="3978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lang="zh-CN" altLang="en-US" sz="1200" b="1" i="0" u="none" kern="1200" baseline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9548" marR="79548" marT="39784" marB="3978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200" b="1" i="0" u="none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门店推广短信</a:t>
                      </a:r>
                      <a:endParaRPr lang="zh-CN" altLang="en-US" sz="1200" b="1" i="0" u="none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9548" marR="79548" marT="39784" marB="39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lang="zh-CN" altLang="en-US" sz="1200" b="1" i="0" u="none" kern="1200" baseline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9548" marR="79548" marT="39784" marB="3978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lang="zh-CN" altLang="en-US" sz="1200" b="1" i="0" u="none" kern="1200" baseline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9548" marR="79548" marT="39784" marB="3978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lang="zh-CN" altLang="en-US" sz="1200" b="1" i="0" u="none" kern="1200" baseline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9548" marR="79548" marT="39784" marB="3978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200" b="1" i="0" u="none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经销商沟通培训</a:t>
                      </a:r>
                      <a:endParaRPr lang="zh-CN" altLang="en-US" sz="1200" b="1" i="0" u="none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9548" marR="79548" marT="39784" marB="39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lang="zh-CN" altLang="en-US" sz="1200" b="1" i="0" u="none" kern="1200" baseline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9548" marR="79548" marT="39784" marB="3978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lang="zh-CN" altLang="en-US" sz="1200" b="1" i="0" u="none" kern="1200" baseline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9548" marR="79548" marT="39784" marB="3978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lang="zh-CN" altLang="en-US" sz="1200" b="1" i="0" u="none" kern="1200" baseline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9548" marR="79548" marT="39784" marB="3978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200" b="1" i="0" u="none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运维服务：报表服务、门店</a:t>
                      </a:r>
                      <a:r>
                        <a:rPr lang="en-US" altLang="zh-CN" sz="1200" b="1" i="0" u="none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200" b="1" i="0" u="none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消费者回访等</a:t>
                      </a:r>
                      <a:endParaRPr lang="zh-CN" altLang="en-US" sz="1200" b="1" i="0" u="none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9548" marR="79548" marT="39784" marB="39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lang="zh-CN" altLang="en-US" sz="1200" b="1" i="0" u="none" kern="1200" baseline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9548" marR="79548" marT="39784" marB="3978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lang="zh-CN" altLang="en-US" sz="1200" b="1" i="0" u="none" kern="1200" baseline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9548" marR="79548" marT="39784" marB="3978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lang="zh-CN" altLang="en-US" sz="1200" b="1" i="0" u="none" kern="1200" baseline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9548" marR="79548" marT="39784" marB="3978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项目计划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12275" y="1873151"/>
            <a:ext cx="1171602" cy="24771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号项目启动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23837" y="1364162"/>
            <a:ext cx="513581" cy="409428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37419" y="1782748"/>
            <a:ext cx="268734" cy="409428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五角星 6"/>
          <p:cNvSpPr/>
          <p:nvPr/>
        </p:nvSpPr>
        <p:spPr>
          <a:xfrm>
            <a:off x="3475895" y="1760825"/>
            <a:ext cx="422275" cy="401638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537419" y="2210372"/>
            <a:ext cx="1178598" cy="409428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25481" y="2667709"/>
            <a:ext cx="486480" cy="409428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995936" y="3102183"/>
            <a:ext cx="1321143" cy="409428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986915" y="3511611"/>
            <a:ext cx="161149" cy="409428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55930" y="4835789"/>
            <a:ext cx="161149" cy="409428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155930" y="5260306"/>
            <a:ext cx="161149" cy="409428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55930" y="5684822"/>
            <a:ext cx="161149" cy="409428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155930" y="4387724"/>
            <a:ext cx="3682118" cy="409428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五角星 23"/>
          <p:cNvSpPr/>
          <p:nvPr/>
        </p:nvSpPr>
        <p:spPr>
          <a:xfrm>
            <a:off x="5067489" y="4383841"/>
            <a:ext cx="422275" cy="401638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155930" y="6192016"/>
            <a:ext cx="3716133" cy="409428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7"/>
          <p:cNvSpPr txBox="1"/>
          <p:nvPr/>
        </p:nvSpPr>
        <p:spPr>
          <a:xfrm>
            <a:off x="5496941" y="4478898"/>
            <a:ext cx="2387427" cy="6515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号上线：</a:t>
            </a:r>
            <a:endParaRPr lang="en-US" altLang="zh-CN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老用户二次购买和老带新活动</a:t>
            </a:r>
            <a:endParaRPr lang="en-US" altLang="zh-CN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号增加老用户填写验证信息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456500" y="3966013"/>
            <a:ext cx="161149" cy="409428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五角星 30"/>
          <p:cNvSpPr/>
          <p:nvPr/>
        </p:nvSpPr>
        <p:spPr>
          <a:xfrm>
            <a:off x="4359340" y="3953750"/>
            <a:ext cx="422275" cy="401638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TextBox 17"/>
          <p:cNvSpPr txBox="1"/>
          <p:nvPr/>
        </p:nvSpPr>
        <p:spPr>
          <a:xfrm>
            <a:off x="4788792" y="4048808"/>
            <a:ext cx="1517055" cy="288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号增加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R6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产品参与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263137" y="1937452"/>
            <a:ext cx="2625890" cy="2583838"/>
          </a:xfrm>
          <a:custGeom>
            <a:avLst/>
            <a:gdLst>
              <a:gd name="connsiteX0" fmla="*/ 2584945 w 3070377"/>
              <a:gd name="connsiteY0" fmla="*/ 2194394 h 2848203"/>
              <a:gd name="connsiteX1" fmla="*/ 2510320 w 3070377"/>
              <a:gd name="connsiteY1" fmla="*/ 2774200 h 2848203"/>
              <a:gd name="connsiteX2" fmla="*/ 1727860 w 3070377"/>
              <a:gd name="connsiteY2" fmla="*/ 2774200 h 2848203"/>
              <a:gd name="connsiteX3" fmla="*/ 1685302 w 3070377"/>
              <a:gd name="connsiteY3" fmla="*/ 2803944 h 2848203"/>
              <a:gd name="connsiteX4" fmla="*/ 1536827 w 3070377"/>
              <a:gd name="connsiteY4" fmla="*/ 2848203 h 2848203"/>
              <a:gd name="connsiteX5" fmla="*/ 1394396 w 3070377"/>
              <a:gd name="connsiteY5" fmla="*/ 2809468 h 2848203"/>
              <a:gd name="connsiteX6" fmla="*/ 1342580 w 3070377"/>
              <a:gd name="connsiteY6" fmla="*/ 2774238 h 2848203"/>
              <a:gd name="connsiteX7" fmla="*/ 562825 w 3070377"/>
              <a:gd name="connsiteY7" fmla="*/ 2774238 h 2848203"/>
              <a:gd name="connsiteX8" fmla="*/ 490118 w 3070377"/>
              <a:gd name="connsiteY8" fmla="*/ 2194394 h 2848203"/>
              <a:gd name="connsiteX9" fmla="*/ 33769 w 3070377"/>
              <a:gd name="connsiteY9" fmla="*/ 1860042 h 2848203"/>
              <a:gd name="connsiteX10" fmla="*/ 0 w 3070377"/>
              <a:gd name="connsiteY10" fmla="*/ 1562874 h 2848203"/>
              <a:gd name="connsiteX11" fmla="*/ 1535442 w 3070377"/>
              <a:gd name="connsiteY11" fmla="*/ 0 h 2848203"/>
              <a:gd name="connsiteX12" fmla="*/ 3070377 w 3070377"/>
              <a:gd name="connsiteY12" fmla="*/ 1562874 h 2848203"/>
              <a:gd name="connsiteX13" fmla="*/ 3033839 w 3070377"/>
              <a:gd name="connsiteY13" fmla="*/ 1863305 h 2848203"/>
              <a:gd name="connsiteX14" fmla="*/ 2584945 w 3070377"/>
              <a:gd name="connsiteY14" fmla="*/ 2194394 h 28482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070377" h="2848203">
                <a:moveTo>
                  <a:pt x="2584945" y="2194394"/>
                </a:moveTo>
                <a:lnTo>
                  <a:pt x="2510320" y="2774200"/>
                </a:lnTo>
                <a:lnTo>
                  <a:pt x="1727860" y="2774200"/>
                </a:lnTo>
                <a:lnTo>
                  <a:pt x="1685302" y="2803944"/>
                </a:lnTo>
                <a:cubicBezTo>
                  <a:pt x="1634934" y="2837624"/>
                  <a:pt x="1582432" y="2848203"/>
                  <a:pt x="1536827" y="2848203"/>
                </a:cubicBezTo>
                <a:cubicBezTo>
                  <a:pt x="1497596" y="2848203"/>
                  <a:pt x="1437982" y="2839377"/>
                  <a:pt x="1394396" y="2809468"/>
                </a:cubicBezTo>
                <a:lnTo>
                  <a:pt x="1342580" y="2774238"/>
                </a:lnTo>
                <a:lnTo>
                  <a:pt x="562825" y="2774238"/>
                </a:lnTo>
                <a:lnTo>
                  <a:pt x="490118" y="2194394"/>
                </a:lnTo>
                <a:lnTo>
                  <a:pt x="33769" y="1860042"/>
                </a:lnTo>
                <a:cubicBezTo>
                  <a:pt x="6984" y="1729651"/>
                  <a:pt x="0" y="1681899"/>
                  <a:pt x="0" y="1562874"/>
                </a:cubicBezTo>
                <a:cubicBezTo>
                  <a:pt x="0" y="661149"/>
                  <a:pt x="702018" y="0"/>
                  <a:pt x="1535442" y="0"/>
                </a:cubicBezTo>
                <a:cubicBezTo>
                  <a:pt x="2405468" y="0"/>
                  <a:pt x="3070377" y="699503"/>
                  <a:pt x="3070377" y="1562874"/>
                </a:cubicBezTo>
                <a:cubicBezTo>
                  <a:pt x="3070377" y="1695221"/>
                  <a:pt x="3057512" y="1744687"/>
                  <a:pt x="3033839" y="1863305"/>
                </a:cubicBezTo>
                <a:lnTo>
                  <a:pt x="2584945" y="219439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006" tIns="40003" rIns="80006" bIns="40003" rtlCol="0" anchor="ctr"/>
          <a:lstStyle/>
          <a:p>
            <a:pPr algn="ctr" defTabSz="799465"/>
            <a:endParaRPr lang="zh-CN" altLang="en-US" dirty="0">
              <a:solidFill>
                <a:prstClr val="white"/>
              </a:solidFill>
              <a:latin typeface="Futura Light" pitchFamily="2" charset="0"/>
            </a:endParaRPr>
          </a:p>
        </p:txBody>
      </p:sp>
      <p:sp>
        <p:nvSpPr>
          <p:cNvPr id="2" name="Freeform 3"/>
          <p:cNvSpPr/>
          <p:nvPr/>
        </p:nvSpPr>
        <p:spPr>
          <a:xfrm>
            <a:off x="3307448" y="1984976"/>
            <a:ext cx="2537032" cy="2489249"/>
          </a:xfrm>
          <a:custGeom>
            <a:avLst/>
            <a:gdLst>
              <a:gd name="connsiteX0" fmla="*/ 2936049 w 2966478"/>
              <a:gd name="connsiteY0" fmla="*/ 1779841 h 2743936"/>
              <a:gd name="connsiteX1" fmla="*/ 2966478 w 2966478"/>
              <a:gd name="connsiteY1" fmla="*/ 1492643 h 2743936"/>
              <a:gd name="connsiteX2" fmla="*/ 1483245 w 2966478"/>
              <a:gd name="connsiteY2" fmla="*/ 0 h 2743936"/>
              <a:gd name="connsiteX3" fmla="*/ 0 w 2966478"/>
              <a:gd name="connsiteY3" fmla="*/ 1492643 h 2743936"/>
              <a:gd name="connsiteX4" fmla="*/ 30441 w 2966478"/>
              <a:gd name="connsiteY4" fmla="*/ 1779841 h 2743936"/>
              <a:gd name="connsiteX5" fmla="*/ 487260 w 2966478"/>
              <a:gd name="connsiteY5" fmla="*/ 2113572 h 2743936"/>
              <a:gd name="connsiteX6" fmla="*/ 556831 w 2966478"/>
              <a:gd name="connsiteY6" fmla="*/ 2669781 h 2743936"/>
              <a:gd name="connsiteX7" fmla="*/ 1309713 w 2966478"/>
              <a:gd name="connsiteY7" fmla="*/ 2669781 h 2743936"/>
              <a:gd name="connsiteX8" fmla="*/ 1358201 w 2966478"/>
              <a:gd name="connsiteY8" fmla="*/ 2705353 h 2743936"/>
              <a:gd name="connsiteX9" fmla="*/ 1484719 w 2966478"/>
              <a:gd name="connsiteY9" fmla="*/ 2743936 h 2743936"/>
              <a:gd name="connsiteX10" fmla="*/ 1618513 w 2966478"/>
              <a:gd name="connsiteY10" fmla="*/ 2697657 h 2743936"/>
              <a:gd name="connsiteX11" fmla="*/ 1658848 w 2966478"/>
              <a:gd name="connsiteY11" fmla="*/ 2669781 h 2743936"/>
              <a:gd name="connsiteX12" fmla="*/ 2413063 w 2966478"/>
              <a:gd name="connsiteY12" fmla="*/ 2669781 h 2743936"/>
              <a:gd name="connsiteX13" fmla="*/ 2483815 w 2966478"/>
              <a:gd name="connsiteY13" fmla="*/ 2113572 h 2743936"/>
              <a:gd name="connsiteX14" fmla="*/ 2936049 w 2966478"/>
              <a:gd name="connsiteY14" fmla="*/ 1779841 h 27439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2966478" h="2743936">
                <a:moveTo>
                  <a:pt x="2936049" y="1779841"/>
                </a:moveTo>
                <a:cubicBezTo>
                  <a:pt x="2961589" y="1661705"/>
                  <a:pt x="2966478" y="1615592"/>
                  <a:pt x="2966478" y="1492643"/>
                </a:cubicBezTo>
                <a:cubicBezTo>
                  <a:pt x="2966478" y="664222"/>
                  <a:pt x="2306447" y="0"/>
                  <a:pt x="1483245" y="0"/>
                </a:cubicBezTo>
                <a:cubicBezTo>
                  <a:pt x="660031" y="0"/>
                  <a:pt x="0" y="664222"/>
                  <a:pt x="0" y="1492643"/>
                </a:cubicBezTo>
                <a:cubicBezTo>
                  <a:pt x="0" y="1615592"/>
                  <a:pt x="4889" y="1661705"/>
                  <a:pt x="30441" y="1779841"/>
                </a:cubicBezTo>
                <a:lnTo>
                  <a:pt x="487260" y="2113572"/>
                </a:lnTo>
                <a:lnTo>
                  <a:pt x="556831" y="2669781"/>
                </a:lnTo>
                <a:lnTo>
                  <a:pt x="1309713" y="2669781"/>
                </a:lnTo>
                <a:lnTo>
                  <a:pt x="1358201" y="2705353"/>
                </a:lnTo>
                <a:cubicBezTo>
                  <a:pt x="1394092" y="2731604"/>
                  <a:pt x="1441666" y="2743936"/>
                  <a:pt x="1484719" y="2743936"/>
                </a:cubicBezTo>
                <a:cubicBezTo>
                  <a:pt x="1531264" y="2743936"/>
                  <a:pt x="1571879" y="2729890"/>
                  <a:pt x="1618513" y="2697657"/>
                </a:cubicBezTo>
                <a:lnTo>
                  <a:pt x="1658848" y="2669781"/>
                </a:lnTo>
                <a:lnTo>
                  <a:pt x="2413063" y="2669781"/>
                </a:lnTo>
                <a:lnTo>
                  <a:pt x="2483815" y="2113572"/>
                </a:lnTo>
                <a:lnTo>
                  <a:pt x="2936049" y="1779841"/>
                </a:lnTo>
              </a:path>
            </a:pathLst>
          </a:custGeom>
          <a:solidFill>
            <a:srgbClr val="FDD00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006" tIns="40003" rIns="80006" bIns="40003" rtlCol="0" anchor="ctr"/>
          <a:lstStyle/>
          <a:p>
            <a:pPr algn="ctr" defTabSz="799465"/>
            <a:endParaRPr lang="zh-CN" altLang="en-US" dirty="0">
              <a:solidFill>
                <a:prstClr val="white"/>
              </a:solidFill>
              <a:latin typeface="Futura Light" pitchFamily="2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301889" y="1970127"/>
            <a:ext cx="2552445" cy="251162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活动至今情况回顾</a:t>
            </a:r>
            <a:endParaRPr lang="zh-CN" altLang="en-US" dirty="0"/>
          </a:p>
        </p:txBody>
      </p:sp>
      <p:sp>
        <p:nvSpPr>
          <p:cNvPr id="20" name="文本框 1"/>
          <p:cNvSpPr txBox="1">
            <a:spLocks noChangeArrowheads="1"/>
          </p:cNvSpPr>
          <p:nvPr/>
        </p:nvSpPr>
        <p:spPr bwMode="auto">
          <a:xfrm>
            <a:off x="5796136" y="2595015"/>
            <a:ext cx="3164602" cy="3370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增长变化点：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 5/23-5/29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期间：</a:t>
            </a:r>
            <a:endParaRPr lang="en-US" altLang="zh-CN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推广实行了门店激励机制，门店月底冲击销量；</a:t>
            </a:r>
            <a:endParaRPr lang="en-US" altLang="zh-CN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 6/20-6/26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期间：</a:t>
            </a:r>
            <a:endParaRPr lang="en-US" altLang="zh-CN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关闭了一直没有销量的门店，并新增一批门店；</a:t>
            </a:r>
            <a:endParaRPr lang="en-US" altLang="zh-CN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 7/4-7/31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期间：</a:t>
            </a:r>
            <a:endParaRPr lang="en-US" altLang="zh-CN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新增门店发力以及原有门店持续参与，达到目前活动销量峰值。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5"/>
          <p:cNvSpPr/>
          <p:nvPr/>
        </p:nvSpPr>
        <p:spPr>
          <a:xfrm>
            <a:off x="197738" y="968740"/>
            <a:ext cx="8478718" cy="10347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壳牌劲霸“燃油省省省，补贴抢抢抢”活动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日开始，目前全国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63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经销商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929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门店参与，截止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9377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成功购买产品参与活动。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92206" y="2640394"/>
            <a:ext cx="4727282" cy="3596918"/>
            <a:chOff x="592206" y="2640394"/>
            <a:chExt cx="4727282" cy="3596918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875727" y="5661248"/>
              <a:ext cx="864096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2236335" y="5596853"/>
              <a:ext cx="144016" cy="14401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1875727" y="6029563"/>
              <a:ext cx="864096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2236335" y="5965168"/>
              <a:ext cx="144016" cy="1440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"/>
            <p:cNvSpPr txBox="1">
              <a:spLocks noChangeArrowheads="1"/>
            </p:cNvSpPr>
            <p:nvPr/>
          </p:nvSpPr>
          <p:spPr bwMode="auto">
            <a:xfrm>
              <a:off x="2955847" y="5453499"/>
              <a:ext cx="936671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购买人数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"/>
            <p:cNvSpPr txBox="1">
              <a:spLocks noChangeArrowheads="1"/>
            </p:cNvSpPr>
            <p:nvPr/>
          </p:nvSpPr>
          <p:spPr bwMode="auto">
            <a:xfrm>
              <a:off x="2955847" y="5821814"/>
              <a:ext cx="936671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转发人数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"/>
            <p:cNvSpPr txBox="1">
              <a:spLocks noChangeArrowheads="1"/>
            </p:cNvSpPr>
            <p:nvPr/>
          </p:nvSpPr>
          <p:spPr bwMode="auto">
            <a:xfrm>
              <a:off x="1482766" y="2640394"/>
              <a:ext cx="30411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参与活动购买及转发人数趋势图</a:t>
              </a: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92206" y="3093637"/>
              <a:ext cx="4727282" cy="2446326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00112" y="295200"/>
            <a:ext cx="7700400" cy="419156"/>
          </a:xfrm>
        </p:spPr>
        <p:txBody>
          <a:bodyPr/>
          <a:lstStyle/>
          <a:p>
            <a:r>
              <a:rPr lang="zh-CN" altLang="en-US" dirty="0"/>
              <a:t>活动至今情况回顾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 noChangeArrowheads="1"/>
          </p:cNvPicPr>
          <p:nvPr/>
        </p:nvPicPr>
        <p:blipFill rotWithShape="1">
          <a:blip r:embed="rId1"/>
          <a:srcRect b="14416"/>
          <a:stretch>
            <a:fillRect/>
          </a:stretch>
        </p:blipFill>
        <p:spPr bwMode="auto">
          <a:xfrm>
            <a:off x="434618" y="1124744"/>
            <a:ext cx="7848203" cy="3600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39550" y="4725144"/>
            <a:ext cx="7638337" cy="143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活动有效数据统计：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86%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的活动参与用户之前使用的是壳牌其他系列产品，本次活动对于劲霸中低端产品用户的升级效果显著；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12%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的用户使用的是其他品牌产品，活动对于用户转品牌的促进效果仍有待提升。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开展二期活动促进销量再次提升</a:t>
            </a: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11560" y="764704"/>
            <a:ext cx="7848872" cy="587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开展时机：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40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目前活动已积累一大批老用户，可以开展集中活动挖掘老用户价值；</a:t>
            </a:r>
            <a:endParaRPr kumimoji="0" lang="en-US" altLang="zh-CN" sz="1400" i="0" u="none" strike="noStrike" cap="none" normalizeH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在老用户下次换油前的机会点，再次激活老用户购买动力；</a:t>
            </a:r>
            <a:endParaRPr kumimoji="0" lang="en-US" altLang="zh-CN" sz="1600" i="0" u="none" strike="noStrike" cap="none" normalizeH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活动机制：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老用户二次使用：</a:t>
            </a: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老用户再次购买，扫描门店二维码参与活动可再获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30</a:t>
            </a: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元话费奖励（</a:t>
            </a:r>
            <a:r>
              <a:rPr lang="zh-CN" altLang="en-US" sz="1400" dirty="0">
                <a:solidFill>
                  <a:srgbClr val="D42E1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每人每月限一次机会</a:t>
            </a: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老带新活动：</a:t>
            </a: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老用户再次购买参与活动不仅可获得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30</a:t>
            </a: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话费奖励，填写好友手机号邀请好友参与，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个好友成功购买，老用户即可获得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50</a:t>
            </a: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元话费（</a:t>
            </a:r>
            <a:r>
              <a:rPr lang="zh-CN" altLang="en-US" sz="1400" dirty="0">
                <a:solidFill>
                  <a:srgbClr val="D42E1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仅可领取一次奖励</a:t>
            </a: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增加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R6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产品：</a:t>
            </a: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购买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R6 18L</a:t>
            </a: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产品，参与活动获得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</a:t>
            </a: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元话费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推广方式：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40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老用户官微</a:t>
            </a:r>
            <a:r>
              <a:rPr kumimoji="0" lang="en-US" altLang="zh-CN" sz="140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140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短信推送，推广用油体验分享和老带新活动；</a:t>
            </a:r>
            <a:endParaRPr kumimoji="0" lang="en-US" altLang="zh-CN" sz="1400" i="0" u="none" strike="noStrike" cap="none" normalizeH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经销商集中培训，介绍最新活动操作流程；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40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门店联系人短信推送和电话抽查回访；</a:t>
            </a:r>
            <a:endParaRPr kumimoji="0" lang="en-US" altLang="zh-CN" sz="1400" i="0" u="none" strike="noStrike" cap="none" normalizeH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参与流程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3408" y="1196752"/>
            <a:ext cx="1224136" cy="36004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老用户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2037090" y="4763745"/>
            <a:ext cx="12387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"/>
              </a:spcAft>
            </a:pP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增加品牌、车龄、马力</a:t>
            </a:r>
            <a:endParaRPr lang="zh-CN" altLang="en-US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95476" y="2988413"/>
            <a:ext cx="1080000" cy="612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门店海报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037091" y="1871935"/>
            <a:ext cx="1080000" cy="612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原验证信息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037091" y="4104892"/>
            <a:ext cx="1080000" cy="612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新验证信息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531441" y="2988413"/>
            <a:ext cx="1080000" cy="612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扫描防伪码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938607" y="1871935"/>
            <a:ext cx="1080000" cy="612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话费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397581" y="2988413"/>
            <a:ext cx="1080000" cy="612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填写手机号发送邀请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932279" y="4104892"/>
            <a:ext cx="1080000" cy="612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话费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740352" y="3927883"/>
            <a:ext cx="1080000" cy="612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转发分享红包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740352" y="4946388"/>
            <a:ext cx="1080000" cy="612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劲霸卡友帮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>
            <a:stCxn id="5" idx="2"/>
            <a:endCxn id="35" idx="0"/>
          </p:cNvCxnSpPr>
          <p:nvPr/>
        </p:nvCxnSpPr>
        <p:spPr>
          <a:xfrm>
            <a:off x="935476" y="1556792"/>
            <a:ext cx="0" cy="1431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35" idx="3"/>
            <a:endCxn id="40" idx="1"/>
          </p:cNvCxnSpPr>
          <p:nvPr/>
        </p:nvCxnSpPr>
        <p:spPr>
          <a:xfrm flipV="1">
            <a:off x="1475476" y="2177935"/>
            <a:ext cx="561615" cy="111647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35" idx="3"/>
            <a:endCxn id="41" idx="1"/>
          </p:cNvCxnSpPr>
          <p:nvPr/>
        </p:nvCxnSpPr>
        <p:spPr>
          <a:xfrm>
            <a:off x="1475476" y="3294413"/>
            <a:ext cx="561615" cy="111647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40" idx="3"/>
            <a:endCxn id="42" idx="1"/>
          </p:cNvCxnSpPr>
          <p:nvPr/>
        </p:nvCxnSpPr>
        <p:spPr>
          <a:xfrm>
            <a:off x="3117091" y="2177935"/>
            <a:ext cx="414350" cy="111647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41" idx="3"/>
            <a:endCxn id="42" idx="1"/>
          </p:cNvCxnSpPr>
          <p:nvPr/>
        </p:nvCxnSpPr>
        <p:spPr>
          <a:xfrm flipV="1">
            <a:off x="3117091" y="3294413"/>
            <a:ext cx="414350" cy="111647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42" idx="3"/>
            <a:endCxn id="43" idx="1"/>
          </p:cNvCxnSpPr>
          <p:nvPr/>
        </p:nvCxnSpPr>
        <p:spPr>
          <a:xfrm flipV="1">
            <a:off x="4611441" y="2177935"/>
            <a:ext cx="327166" cy="111647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2" idx="3"/>
            <a:endCxn id="47" idx="1"/>
          </p:cNvCxnSpPr>
          <p:nvPr/>
        </p:nvCxnSpPr>
        <p:spPr>
          <a:xfrm>
            <a:off x="4611441" y="3294413"/>
            <a:ext cx="320838" cy="111647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43" idx="3"/>
            <a:endCxn id="45" idx="1"/>
          </p:cNvCxnSpPr>
          <p:nvPr/>
        </p:nvCxnSpPr>
        <p:spPr>
          <a:xfrm>
            <a:off x="6018607" y="2177935"/>
            <a:ext cx="378974" cy="111647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47" idx="3"/>
            <a:endCxn id="45" idx="1"/>
          </p:cNvCxnSpPr>
          <p:nvPr/>
        </p:nvCxnSpPr>
        <p:spPr>
          <a:xfrm flipV="1">
            <a:off x="6012279" y="3294413"/>
            <a:ext cx="385302" cy="111647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45" idx="3"/>
            <a:endCxn id="48" idx="0"/>
          </p:cNvCxnSpPr>
          <p:nvPr/>
        </p:nvCxnSpPr>
        <p:spPr>
          <a:xfrm>
            <a:off x="7477581" y="3294413"/>
            <a:ext cx="802771" cy="6334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48" idx="2"/>
            <a:endCxn id="49" idx="0"/>
          </p:cNvCxnSpPr>
          <p:nvPr/>
        </p:nvCxnSpPr>
        <p:spPr>
          <a:xfrm>
            <a:off x="8280352" y="4539883"/>
            <a:ext cx="0" cy="406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565626" y="2040223"/>
            <a:ext cx="76074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"/>
              </a:spcAft>
            </a:pP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微信扫码</a:t>
            </a:r>
            <a:endParaRPr lang="zh-CN" altLang="en-US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356689" y="2530430"/>
            <a:ext cx="1171492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"/>
              </a:spcAft>
            </a:pP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en-US" altLang="zh-CN" sz="12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判断为新用户</a:t>
            </a:r>
            <a:endParaRPr lang="zh-CN" altLang="en-US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1356689" y="3676809"/>
            <a:ext cx="1171492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"/>
              </a:spcAft>
            </a:pP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en-US" altLang="zh-CN" sz="12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判断为老用户</a:t>
            </a:r>
            <a:endParaRPr lang="zh-CN" altLang="en-US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4382239" y="2530430"/>
            <a:ext cx="177393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"/>
              </a:spcAft>
            </a:pP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新用户买</a:t>
            </a:r>
            <a:r>
              <a:rPr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R5E:50/100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元、</a:t>
            </a:r>
            <a:r>
              <a:rPr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R6:100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en-US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382237" y="3666750"/>
            <a:ext cx="1630041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"/>
              </a:spcAft>
            </a:pP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老用户一个月一次参与机会</a:t>
            </a:r>
            <a:endParaRPr lang="zh-CN" altLang="en-US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397581" y="5935012"/>
            <a:ext cx="1080000" cy="612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邀请人获得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话费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1" name="肘形连接符 100"/>
          <p:cNvCxnSpPr>
            <a:stCxn id="45" idx="3"/>
            <a:endCxn id="85" idx="0"/>
          </p:cNvCxnSpPr>
          <p:nvPr/>
        </p:nvCxnSpPr>
        <p:spPr>
          <a:xfrm flipH="1">
            <a:off x="6937581" y="3294413"/>
            <a:ext cx="540000" cy="2640599"/>
          </a:xfrm>
          <a:prstGeom prst="bentConnector4">
            <a:avLst>
              <a:gd name="adj1" fmla="val -25638"/>
              <a:gd name="adj2" fmla="val 557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7592400" y="3034337"/>
            <a:ext cx="137208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"/>
              </a:spcAft>
            </a:pP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判断手机号没参与过活动，系统发送邀请短信</a:t>
            </a:r>
            <a:endParaRPr lang="zh-CN" altLang="en-US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6337052" y="4932210"/>
            <a:ext cx="125534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"/>
              </a:spcAft>
            </a:pP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被邀请手机号购买产品参与活动</a:t>
            </a:r>
            <a:endParaRPr lang="zh-CN" altLang="en-US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活动机制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5005792" y="1317551"/>
            <a:ext cx="2518536" cy="4703737"/>
            <a:chOff x="2303748" y="908720"/>
            <a:chExt cx="3019757" cy="5639841"/>
          </a:xfrm>
        </p:grpSpPr>
        <p:sp>
          <p:nvSpPr>
            <p:cNvPr id="5" name="Shape 127"/>
            <p:cNvSpPr>
              <a:spLocks noChangeArrowheads="1"/>
            </p:cNvSpPr>
            <p:nvPr/>
          </p:nvSpPr>
          <p:spPr bwMode="auto">
            <a:xfrm>
              <a:off x="2303748" y="908720"/>
              <a:ext cx="3019757" cy="5639841"/>
            </a:xfrm>
            <a:prstGeom prst="roundRect">
              <a:avLst>
                <a:gd name="adj" fmla="val 9412"/>
              </a:avLst>
            </a:prstGeom>
            <a:noFill/>
            <a:ln w="19050">
              <a:solidFill>
                <a:schemeClr val="accent1"/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6814" tIns="26814" rIns="26814" bIns="26814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1300">
                <a:solidFill>
                  <a:schemeClr val="bg1"/>
                </a:solidFill>
              </a:endParaRPr>
            </a:p>
          </p:txBody>
        </p:sp>
        <p:sp>
          <p:nvSpPr>
            <p:cNvPr id="6" name="Shape 128"/>
            <p:cNvSpPr>
              <a:spLocks noChangeArrowheads="1"/>
            </p:cNvSpPr>
            <p:nvPr/>
          </p:nvSpPr>
          <p:spPr bwMode="auto">
            <a:xfrm>
              <a:off x="2490730" y="1436944"/>
              <a:ext cx="2666829" cy="451093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6814" tIns="26814" rIns="26814" bIns="26814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1300">
                <a:solidFill>
                  <a:schemeClr val="bg1"/>
                </a:solidFill>
              </a:endParaRPr>
            </a:p>
          </p:txBody>
        </p:sp>
        <p:sp>
          <p:nvSpPr>
            <p:cNvPr id="7" name="Shape 129"/>
            <p:cNvSpPr>
              <a:spLocks noChangeArrowheads="1"/>
            </p:cNvSpPr>
            <p:nvPr/>
          </p:nvSpPr>
          <p:spPr bwMode="auto">
            <a:xfrm>
              <a:off x="3640668" y="6062408"/>
              <a:ext cx="345916" cy="34591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6814" tIns="26814" rIns="26814" bIns="26814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1300">
                <a:solidFill>
                  <a:schemeClr val="bg1"/>
                </a:solidFill>
              </a:endParaRPr>
            </a:p>
          </p:txBody>
        </p:sp>
        <p:sp>
          <p:nvSpPr>
            <p:cNvPr id="8" name="Shape 130"/>
            <p:cNvSpPr>
              <a:spLocks noChangeArrowheads="1"/>
            </p:cNvSpPr>
            <p:nvPr/>
          </p:nvSpPr>
          <p:spPr bwMode="auto">
            <a:xfrm>
              <a:off x="3598597" y="1168158"/>
              <a:ext cx="430058" cy="51420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accent1"/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6814" tIns="26814" rIns="26814" bIns="26814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1300">
                <a:solidFill>
                  <a:schemeClr val="bg1"/>
                </a:solidFill>
              </a:endParaRPr>
            </a:p>
          </p:txBody>
        </p:sp>
        <p:sp>
          <p:nvSpPr>
            <p:cNvPr id="9" name="Shape 131"/>
            <p:cNvSpPr>
              <a:spLocks noChangeArrowheads="1"/>
            </p:cNvSpPr>
            <p:nvPr/>
          </p:nvSpPr>
          <p:spPr bwMode="auto">
            <a:xfrm>
              <a:off x="3430314" y="1163484"/>
              <a:ext cx="60769" cy="607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6814" tIns="26814" rIns="26814" bIns="26814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1300">
                <a:solidFill>
                  <a:schemeClr val="bg1"/>
                </a:solidFill>
              </a:endParaRPr>
            </a:p>
          </p:txBody>
        </p:sp>
        <p:sp>
          <p:nvSpPr>
            <p:cNvPr id="10" name="Shape 132"/>
            <p:cNvSpPr>
              <a:spLocks noChangeArrowheads="1"/>
            </p:cNvSpPr>
            <p:nvPr/>
          </p:nvSpPr>
          <p:spPr bwMode="auto">
            <a:xfrm>
              <a:off x="3783243" y="1074667"/>
              <a:ext cx="60769" cy="607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6814" tIns="26814" rIns="26814" bIns="26814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1300">
                <a:solidFill>
                  <a:schemeClr val="bg1"/>
                </a:solidFill>
              </a:endParaRPr>
            </a:p>
          </p:txBody>
        </p:sp>
        <p:sp>
          <p:nvSpPr>
            <p:cNvPr id="11" name="Shape 134"/>
            <p:cNvSpPr/>
            <p:nvPr/>
          </p:nvSpPr>
          <p:spPr>
            <a:xfrm>
              <a:off x="2693929" y="1464991"/>
              <a:ext cx="2264818" cy="294496"/>
            </a:xfrm>
            <a:prstGeom prst="rect">
              <a:avLst/>
            </a:prstGeom>
            <a:ln w="19050">
              <a:solidFill>
                <a:schemeClr val="accent1"/>
              </a:solidFill>
              <a:miter lim="400000"/>
            </a:ln>
          </p:spPr>
          <p:txBody>
            <a:bodyPr wrap="none" lIns="26814" tIns="26814" rIns="26814" bIns="26814" anchor="ctr">
              <a:spAutoFit/>
            </a:bodyPr>
            <a:lstStyle>
              <a:lvl1pPr>
                <a:defRPr sz="1800"/>
              </a:lvl1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950" b="1" dirty="0">
                  <a:solidFill>
                    <a:schemeClr val="bg1"/>
                  </a:solidFill>
                </a:rPr>
                <a:t>Scan Promotion QR Code</a:t>
              </a:r>
              <a:endParaRPr sz="95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Shape 130"/>
            <p:cNvSpPr>
              <a:spLocks noChangeArrowheads="1"/>
            </p:cNvSpPr>
            <p:nvPr/>
          </p:nvSpPr>
          <p:spPr bwMode="auto">
            <a:xfrm>
              <a:off x="3630049" y="1355726"/>
              <a:ext cx="292100" cy="34925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FFFFFF"/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6814" tIns="26814" rIns="26814" bIns="26814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1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510728" y="2494136"/>
            <a:ext cx="447978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 01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扫描门店海报二维码，点击活动链接确认授权：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微信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OpenID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判断新老用户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活动规则介绍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62310" y="4820193"/>
            <a:ext cx="1656184" cy="314709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3000"/>
              </a:lnSpc>
              <a:spcAft>
                <a:spcPts val="60"/>
              </a:spcAft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我要领话费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5641085" y="1760628"/>
            <a:ext cx="13018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老带新活动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5263045" y="2832860"/>
            <a:ext cx="2054715" cy="1384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活动介绍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marR="0" lvl="0" indent="-28575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增加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R6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产品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marR="0" lvl="0" indent="-28575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老用户二次使用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marR="0" lvl="0" indent="-28575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老带新介绍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活动机制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5005792" y="1317551"/>
            <a:ext cx="2518536" cy="4703737"/>
            <a:chOff x="2303748" y="908720"/>
            <a:chExt cx="3019757" cy="5639841"/>
          </a:xfrm>
        </p:grpSpPr>
        <p:sp>
          <p:nvSpPr>
            <p:cNvPr id="5" name="Shape 127"/>
            <p:cNvSpPr>
              <a:spLocks noChangeArrowheads="1"/>
            </p:cNvSpPr>
            <p:nvPr/>
          </p:nvSpPr>
          <p:spPr bwMode="auto">
            <a:xfrm>
              <a:off x="2303748" y="908720"/>
              <a:ext cx="3019757" cy="5639841"/>
            </a:xfrm>
            <a:prstGeom prst="roundRect">
              <a:avLst>
                <a:gd name="adj" fmla="val 9412"/>
              </a:avLst>
            </a:prstGeom>
            <a:noFill/>
            <a:ln w="19050">
              <a:solidFill>
                <a:schemeClr val="accent1"/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6814" tIns="26814" rIns="26814" bIns="26814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1300">
                <a:solidFill>
                  <a:schemeClr val="bg1"/>
                </a:solidFill>
              </a:endParaRPr>
            </a:p>
          </p:txBody>
        </p:sp>
        <p:sp>
          <p:nvSpPr>
            <p:cNvPr id="6" name="Shape 128"/>
            <p:cNvSpPr>
              <a:spLocks noChangeArrowheads="1"/>
            </p:cNvSpPr>
            <p:nvPr/>
          </p:nvSpPr>
          <p:spPr bwMode="auto">
            <a:xfrm>
              <a:off x="2490730" y="1436944"/>
              <a:ext cx="2666829" cy="451093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6814" tIns="26814" rIns="26814" bIns="26814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1300">
                <a:solidFill>
                  <a:schemeClr val="bg1"/>
                </a:solidFill>
              </a:endParaRPr>
            </a:p>
          </p:txBody>
        </p:sp>
        <p:sp>
          <p:nvSpPr>
            <p:cNvPr id="7" name="Shape 129"/>
            <p:cNvSpPr>
              <a:spLocks noChangeArrowheads="1"/>
            </p:cNvSpPr>
            <p:nvPr/>
          </p:nvSpPr>
          <p:spPr bwMode="auto">
            <a:xfrm>
              <a:off x="3640668" y="6062408"/>
              <a:ext cx="345916" cy="34591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6814" tIns="26814" rIns="26814" bIns="26814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1300">
                <a:solidFill>
                  <a:schemeClr val="bg1"/>
                </a:solidFill>
              </a:endParaRPr>
            </a:p>
          </p:txBody>
        </p:sp>
        <p:sp>
          <p:nvSpPr>
            <p:cNvPr id="8" name="Shape 130"/>
            <p:cNvSpPr>
              <a:spLocks noChangeArrowheads="1"/>
            </p:cNvSpPr>
            <p:nvPr/>
          </p:nvSpPr>
          <p:spPr bwMode="auto">
            <a:xfrm>
              <a:off x="3598597" y="1168158"/>
              <a:ext cx="430058" cy="51420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accent1"/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6814" tIns="26814" rIns="26814" bIns="26814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1300">
                <a:solidFill>
                  <a:schemeClr val="bg1"/>
                </a:solidFill>
              </a:endParaRPr>
            </a:p>
          </p:txBody>
        </p:sp>
        <p:sp>
          <p:nvSpPr>
            <p:cNvPr id="9" name="Shape 131"/>
            <p:cNvSpPr>
              <a:spLocks noChangeArrowheads="1"/>
            </p:cNvSpPr>
            <p:nvPr/>
          </p:nvSpPr>
          <p:spPr bwMode="auto">
            <a:xfrm>
              <a:off x="3430314" y="1163484"/>
              <a:ext cx="60769" cy="607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6814" tIns="26814" rIns="26814" bIns="26814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1300">
                <a:solidFill>
                  <a:schemeClr val="bg1"/>
                </a:solidFill>
              </a:endParaRPr>
            </a:p>
          </p:txBody>
        </p:sp>
        <p:sp>
          <p:nvSpPr>
            <p:cNvPr id="10" name="Shape 132"/>
            <p:cNvSpPr>
              <a:spLocks noChangeArrowheads="1"/>
            </p:cNvSpPr>
            <p:nvPr/>
          </p:nvSpPr>
          <p:spPr bwMode="auto">
            <a:xfrm>
              <a:off x="3783243" y="1074667"/>
              <a:ext cx="60769" cy="607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6814" tIns="26814" rIns="26814" bIns="26814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1300">
                <a:solidFill>
                  <a:schemeClr val="bg1"/>
                </a:solidFill>
              </a:endParaRPr>
            </a:p>
          </p:txBody>
        </p:sp>
        <p:sp>
          <p:nvSpPr>
            <p:cNvPr id="11" name="Shape 134"/>
            <p:cNvSpPr/>
            <p:nvPr/>
          </p:nvSpPr>
          <p:spPr>
            <a:xfrm>
              <a:off x="2693929" y="1464991"/>
              <a:ext cx="2264818" cy="294496"/>
            </a:xfrm>
            <a:prstGeom prst="rect">
              <a:avLst/>
            </a:prstGeom>
            <a:ln w="19050">
              <a:solidFill>
                <a:schemeClr val="accent1"/>
              </a:solidFill>
              <a:miter lim="400000"/>
            </a:ln>
          </p:spPr>
          <p:txBody>
            <a:bodyPr wrap="none" lIns="26814" tIns="26814" rIns="26814" bIns="26814" anchor="ctr">
              <a:spAutoFit/>
            </a:bodyPr>
            <a:lstStyle>
              <a:lvl1pPr>
                <a:defRPr sz="1800"/>
              </a:lvl1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950" b="1" dirty="0">
                  <a:solidFill>
                    <a:schemeClr val="bg1"/>
                  </a:solidFill>
                </a:rPr>
                <a:t>Scan Promotion QR Code</a:t>
              </a:r>
              <a:endParaRPr sz="95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Shape 130"/>
            <p:cNvSpPr>
              <a:spLocks noChangeArrowheads="1"/>
            </p:cNvSpPr>
            <p:nvPr/>
          </p:nvSpPr>
          <p:spPr bwMode="auto">
            <a:xfrm>
              <a:off x="3630049" y="1355726"/>
              <a:ext cx="292100" cy="34925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FFFFFF"/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6814" tIns="26814" rIns="26814" bIns="26814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1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5641085" y="1760628"/>
            <a:ext cx="13018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老带新活动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510728" y="2492896"/>
            <a:ext cx="415406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 02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1400" dirty="0">
                <a:solidFill>
                  <a:srgbClr val="D42E1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（在二期上线初暂无法完成）</a:t>
            </a:r>
            <a:endParaRPr lang="en-US" altLang="zh-CN" sz="1400" dirty="0">
              <a:solidFill>
                <a:srgbClr val="D42E1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老用户二次购买需要填写：品牌、车龄、马力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720082" y="4900603"/>
            <a:ext cx="1027357" cy="452124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提交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459190" y="2609278"/>
            <a:ext cx="1611737" cy="1615438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门店编码：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品牌：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车龄：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马力：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手机号：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验证码：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活动机制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5005792" y="1317551"/>
            <a:ext cx="2518536" cy="4703737"/>
            <a:chOff x="2303748" y="908720"/>
            <a:chExt cx="3019757" cy="5639841"/>
          </a:xfrm>
        </p:grpSpPr>
        <p:sp>
          <p:nvSpPr>
            <p:cNvPr id="5" name="Shape 127"/>
            <p:cNvSpPr>
              <a:spLocks noChangeArrowheads="1"/>
            </p:cNvSpPr>
            <p:nvPr/>
          </p:nvSpPr>
          <p:spPr bwMode="auto">
            <a:xfrm>
              <a:off x="2303748" y="908720"/>
              <a:ext cx="3019757" cy="5639841"/>
            </a:xfrm>
            <a:prstGeom prst="roundRect">
              <a:avLst>
                <a:gd name="adj" fmla="val 9412"/>
              </a:avLst>
            </a:prstGeom>
            <a:noFill/>
            <a:ln w="19050">
              <a:solidFill>
                <a:schemeClr val="accent1"/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6814" tIns="26814" rIns="26814" bIns="26814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1300">
                <a:solidFill>
                  <a:schemeClr val="bg1"/>
                </a:solidFill>
              </a:endParaRPr>
            </a:p>
          </p:txBody>
        </p:sp>
        <p:sp>
          <p:nvSpPr>
            <p:cNvPr id="6" name="Shape 128"/>
            <p:cNvSpPr>
              <a:spLocks noChangeArrowheads="1"/>
            </p:cNvSpPr>
            <p:nvPr/>
          </p:nvSpPr>
          <p:spPr bwMode="auto">
            <a:xfrm>
              <a:off x="2490730" y="1436944"/>
              <a:ext cx="2666829" cy="451093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6814" tIns="26814" rIns="26814" bIns="26814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1300">
                <a:solidFill>
                  <a:schemeClr val="bg1"/>
                </a:solidFill>
              </a:endParaRPr>
            </a:p>
          </p:txBody>
        </p:sp>
        <p:sp>
          <p:nvSpPr>
            <p:cNvPr id="7" name="Shape 129"/>
            <p:cNvSpPr>
              <a:spLocks noChangeArrowheads="1"/>
            </p:cNvSpPr>
            <p:nvPr/>
          </p:nvSpPr>
          <p:spPr bwMode="auto">
            <a:xfrm>
              <a:off x="3640668" y="6062408"/>
              <a:ext cx="345916" cy="34591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6814" tIns="26814" rIns="26814" bIns="26814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1300">
                <a:solidFill>
                  <a:schemeClr val="bg1"/>
                </a:solidFill>
              </a:endParaRPr>
            </a:p>
          </p:txBody>
        </p:sp>
        <p:sp>
          <p:nvSpPr>
            <p:cNvPr id="8" name="Shape 130"/>
            <p:cNvSpPr>
              <a:spLocks noChangeArrowheads="1"/>
            </p:cNvSpPr>
            <p:nvPr/>
          </p:nvSpPr>
          <p:spPr bwMode="auto">
            <a:xfrm>
              <a:off x="3598597" y="1168158"/>
              <a:ext cx="430058" cy="51420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accent1"/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6814" tIns="26814" rIns="26814" bIns="26814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1300">
                <a:solidFill>
                  <a:schemeClr val="bg1"/>
                </a:solidFill>
              </a:endParaRPr>
            </a:p>
          </p:txBody>
        </p:sp>
        <p:sp>
          <p:nvSpPr>
            <p:cNvPr id="9" name="Shape 131"/>
            <p:cNvSpPr>
              <a:spLocks noChangeArrowheads="1"/>
            </p:cNvSpPr>
            <p:nvPr/>
          </p:nvSpPr>
          <p:spPr bwMode="auto">
            <a:xfrm>
              <a:off x="3430314" y="1163484"/>
              <a:ext cx="60769" cy="607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6814" tIns="26814" rIns="26814" bIns="26814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1300">
                <a:solidFill>
                  <a:schemeClr val="bg1"/>
                </a:solidFill>
              </a:endParaRPr>
            </a:p>
          </p:txBody>
        </p:sp>
        <p:sp>
          <p:nvSpPr>
            <p:cNvPr id="10" name="Shape 132"/>
            <p:cNvSpPr>
              <a:spLocks noChangeArrowheads="1"/>
            </p:cNvSpPr>
            <p:nvPr/>
          </p:nvSpPr>
          <p:spPr bwMode="auto">
            <a:xfrm>
              <a:off x="3783243" y="1074667"/>
              <a:ext cx="60769" cy="607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6814" tIns="26814" rIns="26814" bIns="26814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1300">
                <a:solidFill>
                  <a:schemeClr val="bg1"/>
                </a:solidFill>
              </a:endParaRPr>
            </a:p>
          </p:txBody>
        </p:sp>
        <p:sp>
          <p:nvSpPr>
            <p:cNvPr id="11" name="Shape 134"/>
            <p:cNvSpPr/>
            <p:nvPr/>
          </p:nvSpPr>
          <p:spPr>
            <a:xfrm>
              <a:off x="2693929" y="1464991"/>
              <a:ext cx="2264818" cy="294496"/>
            </a:xfrm>
            <a:prstGeom prst="rect">
              <a:avLst/>
            </a:prstGeom>
            <a:ln w="19050">
              <a:solidFill>
                <a:schemeClr val="accent1"/>
              </a:solidFill>
              <a:miter lim="400000"/>
            </a:ln>
          </p:spPr>
          <p:txBody>
            <a:bodyPr wrap="none" lIns="26814" tIns="26814" rIns="26814" bIns="26814" anchor="ctr">
              <a:spAutoFit/>
            </a:bodyPr>
            <a:lstStyle>
              <a:lvl1pPr>
                <a:defRPr sz="1800"/>
              </a:lvl1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950" b="1" dirty="0">
                  <a:solidFill>
                    <a:schemeClr val="bg1"/>
                  </a:solidFill>
                </a:rPr>
                <a:t>Scan Promotion QR Code</a:t>
              </a:r>
              <a:endParaRPr sz="95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Shape 130"/>
            <p:cNvSpPr>
              <a:spLocks noChangeArrowheads="1"/>
            </p:cNvSpPr>
            <p:nvPr/>
          </p:nvSpPr>
          <p:spPr bwMode="auto">
            <a:xfrm>
              <a:off x="3630049" y="1355726"/>
              <a:ext cx="292100" cy="34925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FFFFFF"/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6814" tIns="26814" rIns="26814" bIns="26814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1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5641085" y="1760628"/>
            <a:ext cx="13018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老带新活动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720082" y="3735542"/>
            <a:ext cx="1027357" cy="452124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扫一扫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263045" y="2884326"/>
            <a:ext cx="2054715" cy="452124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揭开瓶盖扫描防伪码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510728" y="2492896"/>
            <a:ext cx="415406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 03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新老用户都需要购买产品扫描防伪码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活动机制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5005792" y="1317551"/>
            <a:ext cx="2518536" cy="4703737"/>
            <a:chOff x="2303748" y="908720"/>
            <a:chExt cx="3019757" cy="5639841"/>
          </a:xfrm>
        </p:grpSpPr>
        <p:sp>
          <p:nvSpPr>
            <p:cNvPr id="5" name="Shape 127"/>
            <p:cNvSpPr>
              <a:spLocks noChangeArrowheads="1"/>
            </p:cNvSpPr>
            <p:nvPr/>
          </p:nvSpPr>
          <p:spPr bwMode="auto">
            <a:xfrm>
              <a:off x="2303748" y="908720"/>
              <a:ext cx="3019757" cy="5639841"/>
            </a:xfrm>
            <a:prstGeom prst="roundRect">
              <a:avLst>
                <a:gd name="adj" fmla="val 9412"/>
              </a:avLst>
            </a:prstGeom>
            <a:noFill/>
            <a:ln w="19050">
              <a:solidFill>
                <a:schemeClr val="accent1"/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6814" tIns="26814" rIns="26814" bIns="26814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1300">
                <a:solidFill>
                  <a:schemeClr val="bg1"/>
                </a:solidFill>
              </a:endParaRPr>
            </a:p>
          </p:txBody>
        </p:sp>
        <p:sp>
          <p:nvSpPr>
            <p:cNvPr id="6" name="Shape 128"/>
            <p:cNvSpPr>
              <a:spLocks noChangeArrowheads="1"/>
            </p:cNvSpPr>
            <p:nvPr/>
          </p:nvSpPr>
          <p:spPr bwMode="auto">
            <a:xfrm>
              <a:off x="2490730" y="1436944"/>
              <a:ext cx="2666829" cy="451093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6814" tIns="26814" rIns="26814" bIns="26814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1300">
                <a:solidFill>
                  <a:schemeClr val="bg1"/>
                </a:solidFill>
              </a:endParaRPr>
            </a:p>
          </p:txBody>
        </p:sp>
        <p:sp>
          <p:nvSpPr>
            <p:cNvPr id="7" name="Shape 129"/>
            <p:cNvSpPr>
              <a:spLocks noChangeArrowheads="1"/>
            </p:cNvSpPr>
            <p:nvPr/>
          </p:nvSpPr>
          <p:spPr bwMode="auto">
            <a:xfrm>
              <a:off x="3640668" y="6062408"/>
              <a:ext cx="345916" cy="34591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6814" tIns="26814" rIns="26814" bIns="26814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1300">
                <a:solidFill>
                  <a:schemeClr val="bg1"/>
                </a:solidFill>
              </a:endParaRPr>
            </a:p>
          </p:txBody>
        </p:sp>
        <p:sp>
          <p:nvSpPr>
            <p:cNvPr id="8" name="Shape 130"/>
            <p:cNvSpPr>
              <a:spLocks noChangeArrowheads="1"/>
            </p:cNvSpPr>
            <p:nvPr/>
          </p:nvSpPr>
          <p:spPr bwMode="auto">
            <a:xfrm>
              <a:off x="3598597" y="1168158"/>
              <a:ext cx="430058" cy="51420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accent1"/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6814" tIns="26814" rIns="26814" bIns="26814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1300">
                <a:solidFill>
                  <a:schemeClr val="bg1"/>
                </a:solidFill>
              </a:endParaRPr>
            </a:p>
          </p:txBody>
        </p:sp>
        <p:sp>
          <p:nvSpPr>
            <p:cNvPr id="9" name="Shape 131"/>
            <p:cNvSpPr>
              <a:spLocks noChangeArrowheads="1"/>
            </p:cNvSpPr>
            <p:nvPr/>
          </p:nvSpPr>
          <p:spPr bwMode="auto">
            <a:xfrm>
              <a:off x="3430314" y="1163484"/>
              <a:ext cx="60769" cy="607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6814" tIns="26814" rIns="26814" bIns="26814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1300">
                <a:solidFill>
                  <a:schemeClr val="bg1"/>
                </a:solidFill>
              </a:endParaRPr>
            </a:p>
          </p:txBody>
        </p:sp>
        <p:sp>
          <p:nvSpPr>
            <p:cNvPr id="10" name="Shape 132"/>
            <p:cNvSpPr>
              <a:spLocks noChangeArrowheads="1"/>
            </p:cNvSpPr>
            <p:nvPr/>
          </p:nvSpPr>
          <p:spPr bwMode="auto">
            <a:xfrm>
              <a:off x="3783243" y="1074667"/>
              <a:ext cx="60769" cy="607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6814" tIns="26814" rIns="26814" bIns="26814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1300">
                <a:solidFill>
                  <a:schemeClr val="bg1"/>
                </a:solidFill>
              </a:endParaRPr>
            </a:p>
          </p:txBody>
        </p:sp>
        <p:sp>
          <p:nvSpPr>
            <p:cNvPr id="11" name="Shape 134"/>
            <p:cNvSpPr/>
            <p:nvPr/>
          </p:nvSpPr>
          <p:spPr>
            <a:xfrm>
              <a:off x="2693929" y="1464991"/>
              <a:ext cx="2264818" cy="294496"/>
            </a:xfrm>
            <a:prstGeom prst="rect">
              <a:avLst/>
            </a:prstGeom>
            <a:ln w="19050">
              <a:solidFill>
                <a:schemeClr val="accent1"/>
              </a:solidFill>
              <a:miter lim="400000"/>
            </a:ln>
          </p:spPr>
          <p:txBody>
            <a:bodyPr wrap="none" lIns="26814" tIns="26814" rIns="26814" bIns="26814" anchor="ctr">
              <a:spAutoFit/>
            </a:bodyPr>
            <a:lstStyle>
              <a:lvl1pPr>
                <a:defRPr sz="1800"/>
              </a:lvl1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950" b="1" dirty="0">
                  <a:solidFill>
                    <a:schemeClr val="bg1"/>
                  </a:solidFill>
                </a:rPr>
                <a:t>Scan Promotion QR Code</a:t>
              </a:r>
              <a:endParaRPr sz="95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Shape 130"/>
            <p:cNvSpPr>
              <a:spLocks noChangeArrowheads="1"/>
            </p:cNvSpPr>
            <p:nvPr/>
          </p:nvSpPr>
          <p:spPr bwMode="auto">
            <a:xfrm>
              <a:off x="3630049" y="1355726"/>
              <a:ext cx="292100" cy="34925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FFFFFF"/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6814" tIns="26814" rIns="26814" bIns="26814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1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5641085" y="1760628"/>
            <a:ext cx="13018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老带新活动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237701" y="2924944"/>
            <a:ext cx="2054715" cy="85575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恭喜你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获得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元话费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510728" y="2498120"/>
            <a:ext cx="415406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 04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新用户购买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R5E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获得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话费，购买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获得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话费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老用户二次购买获得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话费（不区分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R5E/R6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75668" y="4249975"/>
            <a:ext cx="829469" cy="3916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indows NT PowerPoint template MASTER2010">
  <a:themeElements>
    <a:clrScheme name="Windows NT PowerPoint template MASTER2010 1">
      <a:dk1>
        <a:srgbClr val="595959"/>
      </a:dk1>
      <a:lt1>
        <a:srgbClr val="FFFFFF"/>
      </a:lt1>
      <a:dk2>
        <a:srgbClr val="D42E12"/>
      </a:dk2>
      <a:lt2>
        <a:srgbClr val="F7D117"/>
      </a:lt2>
      <a:accent1>
        <a:srgbClr val="611759"/>
      </a:accent1>
      <a:accent2>
        <a:srgbClr val="00824A"/>
      </a:accent2>
      <a:accent3>
        <a:srgbClr val="FFFFFF"/>
      </a:accent3>
      <a:accent4>
        <a:srgbClr val="4B4B4B"/>
      </a:accent4>
      <a:accent5>
        <a:srgbClr val="B7ABB5"/>
      </a:accent5>
      <a:accent6>
        <a:srgbClr val="007542"/>
      </a:accent6>
      <a:hlink>
        <a:srgbClr val="DE8703"/>
      </a:hlink>
      <a:folHlink>
        <a:srgbClr val="003882"/>
      </a:folHlink>
    </a:clrScheme>
    <a:fontScheme name="Windows NT PowerPoint template MASTER2010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indows NT PowerPoint template MASTER2010 1">
        <a:dk1>
          <a:srgbClr val="595959"/>
        </a:dk1>
        <a:lt1>
          <a:srgbClr val="FFFFFF"/>
        </a:lt1>
        <a:dk2>
          <a:srgbClr val="D42E12"/>
        </a:dk2>
        <a:lt2>
          <a:srgbClr val="F7D117"/>
        </a:lt2>
        <a:accent1>
          <a:srgbClr val="611759"/>
        </a:accent1>
        <a:accent2>
          <a:srgbClr val="00824A"/>
        </a:accent2>
        <a:accent3>
          <a:srgbClr val="FFFFFF"/>
        </a:accent3>
        <a:accent4>
          <a:srgbClr val="4B4B4B"/>
        </a:accent4>
        <a:accent5>
          <a:srgbClr val="B7ABB5"/>
        </a:accent5>
        <a:accent6>
          <a:srgbClr val="007542"/>
        </a:accent6>
        <a:hlink>
          <a:srgbClr val="DE8703"/>
        </a:hlink>
        <a:folHlink>
          <a:srgbClr val="00388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Windows NT PowerPoint template MASTER2010">
  <a:themeElements>
    <a:clrScheme name="Windows NT PowerPoint template MASTER2010 1">
      <a:dk1>
        <a:srgbClr val="595959"/>
      </a:dk1>
      <a:lt1>
        <a:srgbClr val="FFFFFF"/>
      </a:lt1>
      <a:dk2>
        <a:srgbClr val="D42E12"/>
      </a:dk2>
      <a:lt2>
        <a:srgbClr val="F7D117"/>
      </a:lt2>
      <a:accent1>
        <a:srgbClr val="611759"/>
      </a:accent1>
      <a:accent2>
        <a:srgbClr val="00824A"/>
      </a:accent2>
      <a:accent3>
        <a:srgbClr val="FFFFFF"/>
      </a:accent3>
      <a:accent4>
        <a:srgbClr val="4B4B4B"/>
      </a:accent4>
      <a:accent5>
        <a:srgbClr val="B7ABB5"/>
      </a:accent5>
      <a:accent6>
        <a:srgbClr val="007542"/>
      </a:accent6>
      <a:hlink>
        <a:srgbClr val="DE8703"/>
      </a:hlink>
      <a:folHlink>
        <a:srgbClr val="003882"/>
      </a:folHlink>
    </a:clrScheme>
    <a:fontScheme name="Windows NT PowerPoint template MASTER2010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indows NT PowerPoint template MASTER2010 1">
        <a:dk1>
          <a:srgbClr val="595959"/>
        </a:dk1>
        <a:lt1>
          <a:srgbClr val="FFFFFF"/>
        </a:lt1>
        <a:dk2>
          <a:srgbClr val="D42E12"/>
        </a:dk2>
        <a:lt2>
          <a:srgbClr val="F7D117"/>
        </a:lt2>
        <a:accent1>
          <a:srgbClr val="611759"/>
        </a:accent1>
        <a:accent2>
          <a:srgbClr val="00824A"/>
        </a:accent2>
        <a:accent3>
          <a:srgbClr val="FFFFFF"/>
        </a:accent3>
        <a:accent4>
          <a:srgbClr val="4B4B4B"/>
        </a:accent4>
        <a:accent5>
          <a:srgbClr val="B7ABB5"/>
        </a:accent5>
        <a:accent6>
          <a:srgbClr val="007542"/>
        </a:accent6>
        <a:hlink>
          <a:srgbClr val="DE8703"/>
        </a:hlink>
        <a:folHlink>
          <a:srgbClr val="00388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Shell layouts with footer">
  <a:themeElements>
    <a:clrScheme name="Shell - Colours">
      <a:dk1>
        <a:srgbClr val="595959"/>
      </a:dk1>
      <a:lt1>
        <a:srgbClr val="FFFFFF"/>
      </a:lt1>
      <a:dk2>
        <a:srgbClr val="999999"/>
      </a:dk2>
      <a:lt2>
        <a:srgbClr val="CCCCCC"/>
      </a:lt2>
      <a:accent1>
        <a:srgbClr val="F7D117"/>
      </a:accent1>
      <a:accent2>
        <a:srgbClr val="D42E12"/>
      </a:accent2>
      <a:accent3>
        <a:srgbClr val="003882"/>
      </a:accent3>
      <a:accent4>
        <a:srgbClr val="611759"/>
      </a:accent4>
      <a:accent5>
        <a:srgbClr val="00824A"/>
      </a:accent5>
      <a:accent6>
        <a:srgbClr val="DE8703"/>
      </a:accent6>
      <a:hlink>
        <a:srgbClr val="000000"/>
      </a:hlink>
      <a:folHlink>
        <a:srgbClr val="000000"/>
      </a:folHlink>
    </a:clrScheme>
    <a:fontScheme name="Shell - Fonts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7D117"/>
        </a:solidFill>
        <a:ln>
          <a:noFill/>
        </a:ln>
      </a:spPr>
      <a:bodyPr rtlCol="0" anchor="ctr"/>
      <a:lstStyle>
        <a:defPPr algn="ctr"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7800" indent="-177800">
          <a:lnSpc>
            <a:spcPct val="113000"/>
          </a:lnSpc>
          <a:spcAft>
            <a:spcPts val="60"/>
          </a:spcAft>
          <a:buFont typeface="Wingdings" panose="05000000000000000000"/>
          <a:buChar char="n"/>
          <a:defRPr sz="16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hell layouts without footer">
  <a:themeElements>
    <a:clrScheme name="Shell - Colours">
      <a:dk1>
        <a:srgbClr val="595959"/>
      </a:dk1>
      <a:lt1>
        <a:srgbClr val="FFFFFF"/>
      </a:lt1>
      <a:dk2>
        <a:srgbClr val="999999"/>
      </a:dk2>
      <a:lt2>
        <a:srgbClr val="CCCCCC"/>
      </a:lt2>
      <a:accent1>
        <a:srgbClr val="F7D117"/>
      </a:accent1>
      <a:accent2>
        <a:srgbClr val="D42E12"/>
      </a:accent2>
      <a:accent3>
        <a:srgbClr val="003882"/>
      </a:accent3>
      <a:accent4>
        <a:srgbClr val="611759"/>
      </a:accent4>
      <a:accent5>
        <a:srgbClr val="00824A"/>
      </a:accent5>
      <a:accent6>
        <a:srgbClr val="DE8703"/>
      </a:accent6>
      <a:hlink>
        <a:srgbClr val="000000"/>
      </a:hlink>
      <a:folHlink>
        <a:srgbClr val="000000"/>
      </a:folHlink>
    </a:clrScheme>
    <a:fontScheme name="Shell - Fonts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1698</Words>
  <Application>WPS 演示</Application>
  <PresentationFormat>全屏显示(4:3)</PresentationFormat>
  <Paragraphs>245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14</vt:i4>
      </vt:variant>
    </vt:vector>
  </HeadingPairs>
  <TitlesOfParts>
    <vt:vector size="33" baseType="lpstr">
      <vt:lpstr>Arial</vt:lpstr>
      <vt:lpstr>宋体</vt:lpstr>
      <vt:lpstr>Wingdings</vt:lpstr>
      <vt:lpstr>Futura Medium</vt:lpstr>
      <vt:lpstr>Gulim</vt:lpstr>
      <vt:lpstr>Times New Roman</vt:lpstr>
      <vt:lpstr>微软雅黑</vt:lpstr>
      <vt:lpstr>Wingdings</vt:lpstr>
      <vt:lpstr>Futura Light</vt:lpstr>
      <vt:lpstr>Futura</vt:lpstr>
      <vt:lpstr>Futura</vt:lpstr>
      <vt:lpstr>Futura Medium</vt:lpstr>
      <vt:lpstr>黑体</vt:lpstr>
      <vt:lpstr>Segoe Print</vt:lpstr>
      <vt:lpstr>Calibri</vt:lpstr>
      <vt:lpstr>Windows NT PowerPoint template MASTER2010</vt:lpstr>
      <vt:lpstr>2_Windows NT PowerPoint template MASTER2010</vt:lpstr>
      <vt:lpstr>2_Shell layouts with footer</vt:lpstr>
      <vt:lpstr>Shell layouts without footer</vt:lpstr>
      <vt:lpstr>壳牌劲霸R5E活动二期 老带新活动方案</vt:lpstr>
      <vt:lpstr>活动至今情况回顾</vt:lpstr>
      <vt:lpstr>活动至今情况回顾</vt:lpstr>
      <vt:lpstr>开展二期活动促进销量再次提升</vt:lpstr>
      <vt:lpstr>参与流程</vt:lpstr>
      <vt:lpstr>活动机制</vt:lpstr>
      <vt:lpstr>活动机制</vt:lpstr>
      <vt:lpstr>活动机制</vt:lpstr>
      <vt:lpstr>活动机制</vt:lpstr>
      <vt:lpstr>活动机制二</vt:lpstr>
      <vt:lpstr>活动机制</vt:lpstr>
      <vt:lpstr>二期活动效果监控</vt:lpstr>
      <vt:lpstr>项目计划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Lubricants Brand Strategy  Executive Summary</dc:title>
  <dc:creator>Xu, Yuanchun SCHINA-DIH/352</dc:creator>
  <cp:lastModifiedBy>suijunping</cp:lastModifiedBy>
  <cp:revision>1510</cp:revision>
  <cp:lastPrinted>2015-01-24T04:51:00Z</cp:lastPrinted>
  <dcterms:created xsi:type="dcterms:W3CDTF">2006-08-16T00:00:00Z</dcterms:created>
  <dcterms:modified xsi:type="dcterms:W3CDTF">2016-09-09T02:45:08Z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