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315" r:id="rId4"/>
    <p:sldId id="324" r:id="rId5"/>
    <p:sldId id="323" r:id="rId6"/>
    <p:sldId id="320" r:id="rId7"/>
    <p:sldId id="325" r:id="rId8"/>
    <p:sldId id="354" r:id="rId9"/>
    <p:sldId id="326" r:id="rId10"/>
    <p:sldId id="357" r:id="rId11"/>
    <p:sldId id="358" r:id="rId12"/>
    <p:sldId id="331" r:id="rId13"/>
    <p:sldId id="332" r:id="rId14"/>
    <p:sldId id="363" r:id="rId15"/>
    <p:sldId id="360" r:id="rId16"/>
    <p:sldId id="361" r:id="rId17"/>
    <p:sldId id="362" r:id="rId18"/>
    <p:sldId id="359" r:id="rId19"/>
    <p:sldId id="364" r:id="rId20"/>
    <p:sldId id="263" r:id="rId21"/>
  </p:sldIdLst>
  <p:sldSz cx="12195175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74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pos="3478">
          <p15:clr>
            <a:srgbClr val="A4A3A4"/>
          </p15:clr>
        </p15:guide>
        <p15:guide id="6" pos="3705">
          <p15:clr>
            <a:srgbClr val="A4A3A4"/>
          </p15:clr>
        </p15:guide>
        <p15:guide id="7" pos="7560">
          <p15:clr>
            <a:srgbClr val="A4A3A4"/>
          </p15:clr>
        </p15:guide>
        <p15:guide id="8" pos="348">
          <p15:clr>
            <a:srgbClr val="A4A3A4"/>
          </p15:clr>
        </p15:guide>
        <p15:guide id="9" pos="2390">
          <p15:clr>
            <a:srgbClr val="A4A3A4"/>
          </p15:clr>
        </p15:guide>
        <p15:guide id="10" pos="2616">
          <p15:clr>
            <a:srgbClr val="A4A3A4"/>
          </p15:clr>
        </p15:guide>
        <p15:guide id="11" pos="4567">
          <p15:clr>
            <a:srgbClr val="A4A3A4"/>
          </p15:clr>
        </p15:guide>
        <p15:guide id="12" pos="4794">
          <p15:clr>
            <a:srgbClr val="A4A3A4"/>
          </p15:clr>
        </p15:guide>
        <p15:guide id="13" pos="6835">
          <p15:clr>
            <a:srgbClr val="A4A3A4"/>
          </p15:clr>
        </p15:guide>
        <p15:guide id="14" pos="847">
          <p15:clr>
            <a:srgbClr val="A4A3A4"/>
          </p15:clr>
        </p15:guide>
        <p15:guide id="15" pos="5791">
          <p15:clr>
            <a:srgbClr val="A4A3A4"/>
          </p15:clr>
        </p15:guide>
        <p15:guide id="16" pos="15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193">
          <p15:clr>
            <a:srgbClr val="A4A3A4"/>
          </p15:clr>
        </p15:guide>
        <p15:guide id="2" orient="horz" pos="1791">
          <p15:clr>
            <a:srgbClr val="A4A3A4"/>
          </p15:clr>
        </p15:guide>
        <p15:guide id="3" orient="horz" pos="249">
          <p15:clr>
            <a:srgbClr val="A4A3A4"/>
          </p15:clr>
        </p15:guide>
        <p15:guide id="4" pos="300">
          <p15:clr>
            <a:srgbClr val="A4A3A4"/>
          </p15:clr>
        </p15:guide>
        <p15:guide id="5" pos="40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00"/>
    <a:srgbClr val="FDE706"/>
    <a:srgbClr val="0D7D50"/>
    <a:srgbClr val="535353"/>
    <a:srgbClr val="FAFAFA"/>
    <a:srgbClr val="4DB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4157335-EB13-44B1-876C-26414CB51497}" styleName="MF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BFBFBF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rgbClr val="BFBFBF"/>
              </a:solidFill>
            </a:ln>
          </a:insideH>
          <a:insideV>
            <a:ln w="9525" cmpd="sng">
              <a:solidFill>
                <a:srgbClr val="BFBFBF"/>
              </a:solidFill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chemeClr val="bg2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dk2"/>
          </a:solidFill>
        </a:fill>
      </a:tcStyle>
    </a:lastRow>
    <a:seCell>
      <a:tcTxStyle>
        <a:fontRef idx="minor">
          <a:prstClr val="black"/>
        </a:fontRef>
        <a:schemeClr val="lt1"/>
      </a:tcTxStyle>
      <a:tcStyle>
        <a:tcBdr>
          <a:top>
            <a:ln>
              <a:noFill/>
            </a:ln>
          </a:top>
        </a:tcBdr>
        <a:fill>
          <a:solidFill>
            <a:schemeClr val="accent6">
              <a:shade val="50000"/>
            </a:schemeClr>
          </a:solidFill>
        </a:fill>
      </a:tcStyle>
    </a:seCell>
    <a:swCell>
      <a:tcTxStyle>
        <a:fontRef idx="minor">
          <a:prstClr val="black"/>
        </a:fontRef>
        <a:schemeClr val="lt1"/>
      </a:tcTxStyle>
      <a:tcStyle>
        <a:tcBdr>
          <a:top>
            <a:ln>
              <a:noFill/>
            </a:ln>
          </a:top>
        </a:tcBdr>
        <a:fill>
          <a:solidFill>
            <a:schemeClr val="accent6">
              <a:shade val="50000"/>
            </a:schemeClr>
          </a:solidFill>
        </a:fill>
      </a:tcStyle>
    </a:swCell>
    <a:firstRow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5" autoAdjust="0"/>
    <p:restoredTop sz="93321" autoAdjust="0"/>
  </p:normalViewPr>
  <p:slideViewPr>
    <p:cSldViewPr showGuides="1">
      <p:cViewPr varScale="1">
        <p:scale>
          <a:sx n="64" d="100"/>
          <a:sy n="64" d="100"/>
        </p:scale>
        <p:origin x="960" y="60"/>
      </p:cViewPr>
      <p:guideLst>
        <p:guide orient="horz" pos="119"/>
        <p:guide orient="horz" pos="3748"/>
        <p:guide orient="horz" pos="1071"/>
        <p:guide orient="horz" pos="4201"/>
        <p:guide pos="3478"/>
        <p:guide pos="3705"/>
        <p:guide pos="7560"/>
        <p:guide pos="348"/>
        <p:guide pos="2390"/>
        <p:guide pos="2616"/>
        <p:guide pos="4567"/>
        <p:guide pos="4794"/>
        <p:guide pos="6835"/>
        <p:guide pos="847"/>
        <p:guide pos="5791"/>
        <p:guide pos="15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2820" y="78"/>
      </p:cViewPr>
      <p:guideLst>
        <p:guide orient="horz" pos="5193"/>
        <p:guide orient="horz" pos="1791"/>
        <p:guide orient="horz" pos="249"/>
        <p:guide pos="300"/>
        <p:guide pos="40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476672" y="8542814"/>
            <a:ext cx="792088" cy="349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fld id="{D5406B15-6818-4DA3-8FF2-A154809E8684}" type="slidenum">
              <a:rPr lang="en-US" sz="2600" noProof="0" smtClean="0">
                <a:solidFill>
                  <a:schemeClr val="accent1"/>
                </a:solidFill>
              </a:rPr>
              <a:pPr algn="l"/>
              <a:t>‹#›</a:t>
            </a:fld>
            <a:endParaRPr lang="en-US" sz="2600" noProof="0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1340048" y="8554719"/>
            <a:ext cx="2593082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TT.MM.JJJJ xxx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1340048" y="8703225"/>
            <a:ext cx="3492000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Title</a:t>
            </a:r>
            <a:r>
              <a:rPr lang="en-US" sz="1000" baseline="0" noProof="0" dirty="0">
                <a:solidFill>
                  <a:schemeClr val="tx1"/>
                </a:solidFill>
              </a:rPr>
              <a:t> of presentation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 bwMode="gray">
          <a:xfrm>
            <a:off x="1268760" y="8582925"/>
            <a:ext cx="0" cy="238125"/>
          </a:xfrm>
          <a:prstGeom prst="line">
            <a:avLst/>
          </a:prstGeom>
          <a:ln w="6350">
            <a:solidFill>
              <a:srgbClr val="007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28" y="8357639"/>
            <a:ext cx="936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31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6672" y="397768"/>
            <a:ext cx="4092486" cy="23020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6249" y="2843213"/>
            <a:ext cx="5905501" cy="54006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476672" y="8542814"/>
            <a:ext cx="792088" cy="349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fld id="{D5406B15-6818-4DA3-8FF2-A154809E8684}" type="slidenum">
              <a:rPr lang="en-US" sz="2600" noProof="0" smtClean="0">
                <a:solidFill>
                  <a:schemeClr val="accent1"/>
                </a:solidFill>
              </a:rPr>
              <a:pPr algn="l"/>
              <a:t>‹#›</a:t>
            </a:fld>
            <a:endParaRPr lang="en-US" sz="2600" noProof="0" dirty="0">
              <a:solidFill>
                <a:schemeClr val="accent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1340048" y="8554719"/>
            <a:ext cx="2593082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TT.MM.JJJJ xxx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1340048" y="8703225"/>
            <a:ext cx="3492000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Title</a:t>
            </a:r>
            <a:r>
              <a:rPr lang="en-US" sz="1000" baseline="0" noProof="0" dirty="0">
                <a:solidFill>
                  <a:schemeClr val="tx1"/>
                </a:solidFill>
              </a:rPr>
              <a:t> of presentation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1268760" y="8582925"/>
            <a:ext cx="0" cy="238125"/>
          </a:xfrm>
          <a:prstGeom prst="line">
            <a:avLst/>
          </a:prstGeom>
          <a:ln w="6350">
            <a:solidFill>
              <a:srgbClr val="007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28" y="8357639"/>
            <a:ext cx="936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90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90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90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900000" indent="-180000" algn="l" defTabSz="914400" rtl="0" eaLnBrk="1" latinLnBrk="0" hangingPunct="1">
      <a:buClr>
        <a:schemeClr val="accent2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6250" y="398463"/>
            <a:ext cx="4092575" cy="2301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7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6250" y="398463"/>
            <a:ext cx="4092575" cy="2301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5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6250" y="398463"/>
            <a:ext cx="4092575" cy="2301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0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NUL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NULL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NULL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NULL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NULL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NULL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NULL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NULL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NUL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NUL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NUL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NUL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NUL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NUL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9" name="Picture 217" descr="K:\Mann + Hummel\03_Vorlagen\03_PowerPoint\input\MF_0296TF_1_CMYK_AA_O_1111_klein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1787397"/>
            <a:ext cx="3379936" cy="50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Objekt 2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74813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21325" y="2492896"/>
            <a:ext cx="5329238" cy="936104"/>
          </a:xfrm>
          <a:noFill/>
        </p:spPr>
        <p:txBody>
          <a:bodyPr wrap="square" lIns="0" tIns="0" rIns="0" anchor="b">
            <a:noAutofit/>
          </a:bodyPr>
          <a:lstStyle>
            <a:lvl1pPr>
              <a:defRPr sz="3200" b="1" baseline="0"/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21472" y="4437112"/>
            <a:ext cx="5327882" cy="288925"/>
          </a:xfrm>
        </p:spPr>
        <p:txBody>
          <a:bodyPr wrap="square" lIns="0" tIns="0" rIns="0" anchor="ctr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  <a:lvl2pPr marL="0" indent="0">
              <a:spcAft>
                <a:spcPts val="0"/>
              </a:spcAft>
              <a:buNone/>
              <a:defRPr sz="1400"/>
            </a:lvl2pPr>
            <a:lvl3pPr marL="0" indent="0">
              <a:spcAft>
                <a:spcPts val="0"/>
              </a:spcAft>
              <a:buNone/>
              <a:defRPr sz="1400"/>
            </a:lvl3pPr>
            <a:lvl4pPr marL="0" indent="0">
              <a:spcAft>
                <a:spcPts val="0"/>
              </a:spcAft>
              <a:buNone/>
              <a:defRPr sz="1400"/>
            </a:lvl4pPr>
            <a:lvl5pPr marL="0" indent="0">
              <a:spcAft>
                <a:spcPts val="0"/>
              </a:spcAft>
              <a:buNone/>
              <a:defRPr sz="1400"/>
            </a:lvl5pPr>
            <a:lvl6pPr marL="0" indent="0">
              <a:spcAft>
                <a:spcPts val="0"/>
              </a:spcAft>
              <a:buNone/>
              <a:defRPr sz="1400"/>
            </a:lvl6pPr>
            <a:lvl7pPr marL="0" indent="0">
              <a:spcAft>
                <a:spcPts val="0"/>
              </a:spcAft>
              <a:buNone/>
              <a:defRPr sz="1400"/>
            </a:lvl7pPr>
            <a:lvl8pPr marL="0" indent="0">
              <a:spcAft>
                <a:spcPts val="0"/>
              </a:spcAft>
              <a:buNone/>
              <a:defRPr sz="1400"/>
            </a:lvl8pPr>
            <a:lvl9pPr marL="0" indent="0">
              <a:spcAft>
                <a:spcPts val="0"/>
              </a:spcAft>
              <a:buNone/>
              <a:defRPr sz="1400"/>
            </a:lvl9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21325" y="3933056"/>
            <a:ext cx="5329238" cy="504056"/>
          </a:xfrm>
        </p:spPr>
        <p:txBody>
          <a:bodyPr wrap="square" lIns="0" tIns="0" rIns="0" anchor="b">
            <a:noAutofit/>
          </a:bodyPr>
          <a:lstStyle>
            <a:lvl1pPr marL="0" indent="0" algn="l">
              <a:spcBef>
                <a:spcPts val="200"/>
              </a:spcBef>
              <a:spcAft>
                <a:spcPts val="0"/>
              </a:spcAft>
              <a:buNone/>
              <a:defRPr sz="1400" baseline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spcBef>
                <a:spcPts val="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Author</a:t>
            </a:r>
            <a:br>
              <a:rPr lang="en-US" noProof="0" dirty="0"/>
            </a:br>
            <a:r>
              <a:rPr lang="en-US" noProof="0" dirty="0"/>
              <a:t>Place</a:t>
            </a:r>
          </a:p>
        </p:txBody>
      </p:sp>
      <p:pic>
        <p:nvPicPr>
          <p:cNvPr id="9" name="Picture 276" descr="X:\AA-IAM\05_Marketing\Total\Marketing\Chinese Logo for曼牌滤清器\CN Logo\MFCN\RGB\MFCN-RGB-500px.gi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107" y="6136585"/>
            <a:ext cx="978023" cy="67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22135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2002" y="764704"/>
            <a:ext cx="10298113" cy="432048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Optional sub-title (in max. 2 lines)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52971" y="1700808"/>
            <a:ext cx="10296000" cy="4248000"/>
          </a:xfrm>
        </p:spPr>
        <p:txBody>
          <a:bodyPr lIns="0" tIns="61200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Insert a picture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Slide title (2 lines | max. 1 line with Sub-Title)</a:t>
            </a:r>
          </a:p>
        </p:txBody>
      </p:sp>
    </p:spTree>
    <p:extLst>
      <p:ext uri="{BB962C8B-B14F-4D97-AF65-F5344CB8AC3E}">
        <p14:creationId xmlns:p14="http://schemas.microsoft.com/office/powerpoint/2010/main" val="219654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6041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5175" cy="6093296"/>
          </a:xfrm>
          <a:noFill/>
        </p:spPr>
        <p:txBody>
          <a:bodyPr lIns="0" tIns="576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7489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18885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1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ung 2"/>
          <p:cNvGrpSpPr>
            <a:grpSpLocks noChangeAspect="1"/>
          </p:cNvGrpSpPr>
          <p:nvPr userDrawn="1"/>
        </p:nvGrpSpPr>
        <p:grpSpPr bwMode="gray">
          <a:xfrm rot="21208675">
            <a:off x="2079691" y="1743276"/>
            <a:ext cx="4105944" cy="2659484"/>
            <a:chOff x="3013829" y="1420446"/>
            <a:chExt cx="3412816" cy="2210534"/>
          </a:xfrm>
        </p:grpSpPr>
        <p:sp>
          <p:nvSpPr>
            <p:cNvPr id="85" name="Rechteck 84"/>
            <p:cNvSpPr/>
            <p:nvPr/>
          </p:nvSpPr>
          <p:spPr bwMode="gray">
            <a:xfrm>
              <a:off x="3013829" y="1420446"/>
              <a:ext cx="3412816" cy="2210534"/>
            </a:xfrm>
            <a:prstGeom prst="rect">
              <a:avLst/>
            </a:prstGeom>
            <a:solidFill>
              <a:schemeClr val="bg1"/>
            </a:solidFill>
            <a:ln w="28575" cap="sq" cmpd="sng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86" name="Gruppierung 17"/>
            <p:cNvGrpSpPr/>
            <p:nvPr userDrawn="1"/>
          </p:nvGrpSpPr>
          <p:grpSpPr bwMode="gray">
            <a:xfrm>
              <a:off x="5378643" y="1587443"/>
              <a:ext cx="883009" cy="319627"/>
              <a:chOff x="2627313" y="2133600"/>
              <a:chExt cx="5210175" cy="1885950"/>
            </a:xfrm>
            <a:solidFill>
              <a:schemeClr val="accent1"/>
            </a:solidFill>
          </p:grpSpPr>
          <p:sp>
            <p:nvSpPr>
              <p:cNvPr id="87" name="Freeform 6"/>
              <p:cNvSpPr>
                <a:spLocks/>
              </p:cNvSpPr>
              <p:nvPr userDrawn="1"/>
            </p:nvSpPr>
            <p:spPr bwMode="gray">
              <a:xfrm>
                <a:off x="2627313" y="3159125"/>
                <a:ext cx="749300" cy="847725"/>
              </a:xfrm>
              <a:custGeom>
                <a:avLst/>
                <a:gdLst/>
                <a:ahLst/>
                <a:cxnLst>
                  <a:cxn ang="0">
                    <a:pos x="354" y="534"/>
                  </a:cxn>
                  <a:cxn ang="0">
                    <a:pos x="354" y="320"/>
                  </a:cxn>
                  <a:cxn ang="0">
                    <a:pos x="118" y="320"/>
                  </a:cxn>
                  <a:cxn ang="0">
                    <a:pos x="118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18" y="0"/>
                  </a:cxn>
                  <a:cxn ang="0">
                    <a:pos x="118" y="212"/>
                  </a:cxn>
                  <a:cxn ang="0">
                    <a:pos x="354" y="212"/>
                  </a:cxn>
                  <a:cxn ang="0">
                    <a:pos x="354" y="0"/>
                  </a:cxn>
                  <a:cxn ang="0">
                    <a:pos x="472" y="0"/>
                  </a:cxn>
                  <a:cxn ang="0">
                    <a:pos x="472" y="534"/>
                  </a:cxn>
                  <a:cxn ang="0">
                    <a:pos x="354" y="534"/>
                  </a:cxn>
                </a:cxnLst>
                <a:rect l="0" t="0" r="r" b="b"/>
                <a:pathLst>
                  <a:path w="472" h="534">
                    <a:moveTo>
                      <a:pt x="354" y="534"/>
                    </a:moveTo>
                    <a:lnTo>
                      <a:pt x="354" y="320"/>
                    </a:lnTo>
                    <a:lnTo>
                      <a:pt x="118" y="320"/>
                    </a:lnTo>
                    <a:lnTo>
                      <a:pt x="118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212"/>
                    </a:lnTo>
                    <a:lnTo>
                      <a:pt x="354" y="212"/>
                    </a:lnTo>
                    <a:lnTo>
                      <a:pt x="354" y="0"/>
                    </a:lnTo>
                    <a:lnTo>
                      <a:pt x="472" y="0"/>
                    </a:lnTo>
                    <a:lnTo>
                      <a:pt x="472" y="534"/>
                    </a:lnTo>
                    <a:lnTo>
                      <a:pt x="354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88" name="Freeform 7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89" name="Freeform 8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0" name="Freeform 9"/>
              <p:cNvSpPr>
                <a:spLocks/>
              </p:cNvSpPr>
              <p:nvPr userDrawn="1"/>
            </p:nvSpPr>
            <p:spPr bwMode="gray">
              <a:xfrm>
                <a:off x="2627313" y="2139950"/>
                <a:ext cx="847725" cy="850900"/>
              </a:xfrm>
              <a:custGeom>
                <a:avLst/>
                <a:gdLst/>
                <a:ahLst/>
                <a:cxnLst>
                  <a:cxn ang="0">
                    <a:pos x="418" y="536"/>
                  </a:cxn>
                  <a:cxn ang="0">
                    <a:pos x="418" y="186"/>
                  </a:cxn>
                  <a:cxn ang="0">
                    <a:pos x="268" y="414"/>
                  </a:cxn>
                  <a:cxn ang="0">
                    <a:pos x="264" y="414"/>
                  </a:cxn>
                  <a:cxn ang="0">
                    <a:pos x="116" y="188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68" y="226"/>
                  </a:cxn>
                  <a:cxn ang="0">
                    <a:pos x="408" y="0"/>
                  </a:cxn>
                  <a:cxn ang="0">
                    <a:pos x="534" y="0"/>
                  </a:cxn>
                  <a:cxn ang="0">
                    <a:pos x="534" y="536"/>
                  </a:cxn>
                  <a:cxn ang="0">
                    <a:pos x="418" y="536"/>
                  </a:cxn>
                </a:cxnLst>
                <a:rect l="0" t="0" r="r" b="b"/>
                <a:pathLst>
                  <a:path w="534" h="536">
                    <a:moveTo>
                      <a:pt x="418" y="536"/>
                    </a:moveTo>
                    <a:lnTo>
                      <a:pt x="418" y="186"/>
                    </a:lnTo>
                    <a:lnTo>
                      <a:pt x="268" y="414"/>
                    </a:lnTo>
                    <a:lnTo>
                      <a:pt x="264" y="414"/>
                    </a:lnTo>
                    <a:lnTo>
                      <a:pt x="116" y="188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68" y="226"/>
                    </a:lnTo>
                    <a:lnTo>
                      <a:pt x="408" y="0"/>
                    </a:lnTo>
                    <a:lnTo>
                      <a:pt x="534" y="0"/>
                    </a:lnTo>
                    <a:lnTo>
                      <a:pt x="534" y="536"/>
                    </a:lnTo>
                    <a:lnTo>
                      <a:pt x="418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1" name="Freeform 10"/>
              <p:cNvSpPr>
                <a:spLocks/>
              </p:cNvSpPr>
              <p:nvPr userDrawn="1"/>
            </p:nvSpPr>
            <p:spPr bwMode="gray">
              <a:xfrm>
                <a:off x="4535488" y="2139950"/>
                <a:ext cx="781050" cy="850900"/>
              </a:xfrm>
              <a:custGeom>
                <a:avLst/>
                <a:gdLst/>
                <a:ahLst/>
                <a:cxnLst>
                  <a:cxn ang="0">
                    <a:pos x="392" y="536"/>
                  </a:cxn>
                  <a:cxn ang="0">
                    <a:pos x="118" y="194"/>
                  </a:cxn>
                  <a:cxn ang="0">
                    <a:pos x="118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6" y="330"/>
                  </a:cxn>
                  <a:cxn ang="0">
                    <a:pos x="376" y="0"/>
                  </a:cxn>
                  <a:cxn ang="0">
                    <a:pos x="492" y="0"/>
                  </a:cxn>
                  <a:cxn ang="0">
                    <a:pos x="492" y="536"/>
                  </a:cxn>
                  <a:cxn ang="0">
                    <a:pos x="392" y="536"/>
                  </a:cxn>
                </a:cxnLst>
                <a:rect l="0" t="0" r="r" b="b"/>
                <a:pathLst>
                  <a:path w="492" h="536">
                    <a:moveTo>
                      <a:pt x="392" y="536"/>
                    </a:moveTo>
                    <a:lnTo>
                      <a:pt x="118" y="194"/>
                    </a:lnTo>
                    <a:lnTo>
                      <a:pt x="11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6" y="330"/>
                    </a:lnTo>
                    <a:lnTo>
                      <a:pt x="376" y="0"/>
                    </a:lnTo>
                    <a:lnTo>
                      <a:pt x="492" y="0"/>
                    </a:lnTo>
                    <a:lnTo>
                      <a:pt x="492" y="536"/>
                    </a:lnTo>
                    <a:lnTo>
                      <a:pt x="392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2" name="Freeform 11"/>
              <p:cNvSpPr>
                <a:spLocks/>
              </p:cNvSpPr>
              <p:nvPr userDrawn="1"/>
            </p:nvSpPr>
            <p:spPr bwMode="gray">
              <a:xfrm>
                <a:off x="5475288" y="2139950"/>
                <a:ext cx="777875" cy="850900"/>
              </a:xfrm>
              <a:custGeom>
                <a:avLst/>
                <a:gdLst/>
                <a:ahLst/>
                <a:cxnLst>
                  <a:cxn ang="0">
                    <a:pos x="390" y="536"/>
                  </a:cxn>
                  <a:cxn ang="0">
                    <a:pos x="116" y="194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4" y="330"/>
                  </a:cxn>
                  <a:cxn ang="0">
                    <a:pos x="374" y="0"/>
                  </a:cxn>
                  <a:cxn ang="0">
                    <a:pos x="490" y="0"/>
                  </a:cxn>
                  <a:cxn ang="0">
                    <a:pos x="490" y="536"/>
                  </a:cxn>
                  <a:cxn ang="0">
                    <a:pos x="390" y="536"/>
                  </a:cxn>
                </a:cxnLst>
                <a:rect l="0" t="0" r="r" b="b"/>
                <a:pathLst>
                  <a:path w="490" h="536">
                    <a:moveTo>
                      <a:pt x="390" y="536"/>
                    </a:moveTo>
                    <a:lnTo>
                      <a:pt x="116" y="194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4" y="330"/>
                    </a:lnTo>
                    <a:lnTo>
                      <a:pt x="374" y="0"/>
                    </a:lnTo>
                    <a:lnTo>
                      <a:pt x="490" y="0"/>
                    </a:lnTo>
                    <a:lnTo>
                      <a:pt x="490" y="536"/>
                    </a:lnTo>
                    <a:lnTo>
                      <a:pt x="390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3" name="Freeform 12"/>
              <p:cNvSpPr>
                <a:spLocks/>
              </p:cNvSpPr>
              <p:nvPr userDrawn="1"/>
            </p:nvSpPr>
            <p:spPr bwMode="gray">
              <a:xfrm>
                <a:off x="4446588" y="3159125"/>
                <a:ext cx="822325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58" y="414"/>
                  </a:cxn>
                  <a:cxn ang="0">
                    <a:pos x="256" y="414"/>
                  </a:cxn>
                  <a:cxn ang="0">
                    <a:pos x="114" y="188"/>
                  </a:cxn>
                  <a:cxn ang="0">
                    <a:pos x="114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58" y="226"/>
                  </a:cxn>
                  <a:cxn ang="0">
                    <a:pos x="392" y="0"/>
                  </a:cxn>
                  <a:cxn ang="0">
                    <a:pos x="518" y="0"/>
                  </a:cxn>
                  <a:cxn ang="0">
                    <a:pos x="518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18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58" y="414"/>
                    </a:lnTo>
                    <a:lnTo>
                      <a:pt x="256" y="414"/>
                    </a:lnTo>
                    <a:lnTo>
                      <a:pt x="114" y="188"/>
                    </a:lnTo>
                    <a:lnTo>
                      <a:pt x="114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58" y="226"/>
                    </a:lnTo>
                    <a:lnTo>
                      <a:pt x="392" y="0"/>
                    </a:lnTo>
                    <a:lnTo>
                      <a:pt x="518" y="0"/>
                    </a:lnTo>
                    <a:lnTo>
                      <a:pt x="518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4" name="Freeform 13"/>
              <p:cNvSpPr>
                <a:spLocks/>
              </p:cNvSpPr>
              <p:nvPr userDrawn="1"/>
            </p:nvSpPr>
            <p:spPr bwMode="gray">
              <a:xfrm>
                <a:off x="5430838" y="3159125"/>
                <a:ext cx="825500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60" y="414"/>
                  </a:cxn>
                  <a:cxn ang="0">
                    <a:pos x="258" y="414"/>
                  </a:cxn>
                  <a:cxn ang="0">
                    <a:pos x="116" y="188"/>
                  </a:cxn>
                  <a:cxn ang="0">
                    <a:pos x="116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8" y="0"/>
                  </a:cxn>
                  <a:cxn ang="0">
                    <a:pos x="260" y="226"/>
                  </a:cxn>
                  <a:cxn ang="0">
                    <a:pos x="392" y="0"/>
                  </a:cxn>
                  <a:cxn ang="0">
                    <a:pos x="520" y="0"/>
                  </a:cxn>
                  <a:cxn ang="0">
                    <a:pos x="520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20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60" y="414"/>
                    </a:lnTo>
                    <a:lnTo>
                      <a:pt x="258" y="414"/>
                    </a:lnTo>
                    <a:lnTo>
                      <a:pt x="116" y="188"/>
                    </a:lnTo>
                    <a:lnTo>
                      <a:pt x="116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260" y="226"/>
                    </a:lnTo>
                    <a:lnTo>
                      <a:pt x="392" y="0"/>
                    </a:lnTo>
                    <a:lnTo>
                      <a:pt x="520" y="0"/>
                    </a:lnTo>
                    <a:lnTo>
                      <a:pt x="520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5" name="Freeform 14"/>
              <p:cNvSpPr>
                <a:spLocks/>
              </p:cNvSpPr>
              <p:nvPr userDrawn="1"/>
            </p:nvSpPr>
            <p:spPr bwMode="gray">
              <a:xfrm>
                <a:off x="6415088" y="3159125"/>
                <a:ext cx="650875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410" y="0"/>
                  </a:cxn>
                  <a:cxn ang="0">
                    <a:pos x="410" y="104"/>
                  </a:cxn>
                  <a:cxn ang="0">
                    <a:pos x="118" y="104"/>
                  </a:cxn>
                  <a:cxn ang="0">
                    <a:pos x="118" y="212"/>
                  </a:cxn>
                  <a:cxn ang="0">
                    <a:pos x="378" y="212"/>
                  </a:cxn>
                  <a:cxn ang="0">
                    <a:pos x="378" y="318"/>
                  </a:cxn>
                  <a:cxn ang="0">
                    <a:pos x="118" y="318"/>
                  </a:cxn>
                  <a:cxn ang="0">
                    <a:pos x="118" y="430"/>
                  </a:cxn>
                  <a:cxn ang="0">
                    <a:pos x="410" y="430"/>
                  </a:cxn>
                  <a:cxn ang="0">
                    <a:pos x="410" y="534"/>
                  </a:cxn>
                  <a:cxn ang="0">
                    <a:pos x="0" y="534"/>
                  </a:cxn>
                </a:cxnLst>
                <a:rect l="0" t="0" r="r" b="b"/>
                <a:pathLst>
                  <a:path w="410" h="534">
                    <a:moveTo>
                      <a:pt x="0" y="534"/>
                    </a:moveTo>
                    <a:lnTo>
                      <a:pt x="0" y="0"/>
                    </a:lnTo>
                    <a:lnTo>
                      <a:pt x="410" y="0"/>
                    </a:lnTo>
                    <a:lnTo>
                      <a:pt x="410" y="104"/>
                    </a:lnTo>
                    <a:lnTo>
                      <a:pt x="118" y="104"/>
                    </a:lnTo>
                    <a:lnTo>
                      <a:pt x="118" y="212"/>
                    </a:lnTo>
                    <a:lnTo>
                      <a:pt x="378" y="212"/>
                    </a:lnTo>
                    <a:lnTo>
                      <a:pt x="378" y="318"/>
                    </a:lnTo>
                    <a:lnTo>
                      <a:pt x="118" y="318"/>
                    </a:lnTo>
                    <a:lnTo>
                      <a:pt x="118" y="430"/>
                    </a:lnTo>
                    <a:lnTo>
                      <a:pt x="410" y="430"/>
                    </a:lnTo>
                    <a:lnTo>
                      <a:pt x="410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6" name="Freeform 15"/>
              <p:cNvSpPr>
                <a:spLocks/>
              </p:cNvSpPr>
              <p:nvPr userDrawn="1"/>
            </p:nvSpPr>
            <p:spPr bwMode="gray">
              <a:xfrm>
                <a:off x="7227888" y="3159125"/>
                <a:ext cx="609600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116" y="0"/>
                  </a:cxn>
                  <a:cxn ang="0">
                    <a:pos x="116" y="428"/>
                  </a:cxn>
                  <a:cxn ang="0">
                    <a:pos x="384" y="428"/>
                  </a:cxn>
                  <a:cxn ang="0">
                    <a:pos x="384" y="534"/>
                  </a:cxn>
                  <a:cxn ang="0">
                    <a:pos x="0" y="534"/>
                  </a:cxn>
                </a:cxnLst>
                <a:rect l="0" t="0" r="r" b="b"/>
                <a:pathLst>
                  <a:path w="384" h="534">
                    <a:moveTo>
                      <a:pt x="0" y="534"/>
                    </a:moveTo>
                    <a:lnTo>
                      <a:pt x="0" y="0"/>
                    </a:lnTo>
                    <a:lnTo>
                      <a:pt x="116" y="0"/>
                    </a:lnTo>
                    <a:lnTo>
                      <a:pt x="116" y="428"/>
                    </a:lnTo>
                    <a:lnTo>
                      <a:pt x="384" y="428"/>
                    </a:lnTo>
                    <a:lnTo>
                      <a:pt x="384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7" name="Freeform 16"/>
              <p:cNvSpPr>
                <a:spLocks noEditPoints="1"/>
              </p:cNvSpPr>
              <p:nvPr userDrawn="1"/>
            </p:nvSpPr>
            <p:spPr bwMode="gray">
              <a:xfrm>
                <a:off x="3548063" y="2133600"/>
                <a:ext cx="911225" cy="857250"/>
              </a:xfrm>
              <a:custGeom>
                <a:avLst/>
                <a:gdLst/>
                <a:ahLst/>
                <a:cxnLst>
                  <a:cxn ang="0">
                    <a:pos x="212" y="316"/>
                  </a:cxn>
                  <a:cxn ang="0">
                    <a:pos x="286" y="142"/>
                  </a:cxn>
                  <a:cxn ang="0">
                    <a:pos x="360" y="316"/>
                  </a:cxn>
                  <a:cxn ang="0">
                    <a:pos x="212" y="316"/>
                  </a:cxn>
                  <a:cxn ang="0">
                    <a:pos x="342" y="0"/>
                  </a:cxn>
                  <a:cxn ang="0">
                    <a:pos x="232" y="0"/>
                  </a:cxn>
                  <a:cxn ang="0">
                    <a:pos x="0" y="540"/>
                  </a:cxn>
                  <a:cxn ang="0">
                    <a:pos x="120" y="540"/>
                  </a:cxn>
                  <a:cxn ang="0">
                    <a:pos x="170" y="420"/>
                  </a:cxn>
                  <a:cxn ang="0">
                    <a:pos x="402" y="420"/>
                  </a:cxn>
                  <a:cxn ang="0">
                    <a:pos x="452" y="540"/>
                  </a:cxn>
                  <a:cxn ang="0">
                    <a:pos x="574" y="540"/>
                  </a:cxn>
                  <a:cxn ang="0">
                    <a:pos x="342" y="0"/>
                  </a:cxn>
                </a:cxnLst>
                <a:rect l="0" t="0" r="r" b="b"/>
                <a:pathLst>
                  <a:path w="574" h="540">
                    <a:moveTo>
                      <a:pt x="212" y="316"/>
                    </a:moveTo>
                    <a:lnTo>
                      <a:pt x="286" y="142"/>
                    </a:lnTo>
                    <a:lnTo>
                      <a:pt x="360" y="316"/>
                    </a:lnTo>
                    <a:lnTo>
                      <a:pt x="212" y="316"/>
                    </a:lnTo>
                    <a:close/>
                    <a:moveTo>
                      <a:pt x="342" y="0"/>
                    </a:moveTo>
                    <a:lnTo>
                      <a:pt x="232" y="0"/>
                    </a:lnTo>
                    <a:lnTo>
                      <a:pt x="0" y="540"/>
                    </a:lnTo>
                    <a:lnTo>
                      <a:pt x="120" y="540"/>
                    </a:lnTo>
                    <a:lnTo>
                      <a:pt x="170" y="420"/>
                    </a:lnTo>
                    <a:lnTo>
                      <a:pt x="402" y="420"/>
                    </a:lnTo>
                    <a:lnTo>
                      <a:pt x="452" y="540"/>
                    </a:lnTo>
                    <a:lnTo>
                      <a:pt x="574" y="54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98" name="Freeform 17"/>
              <p:cNvSpPr>
                <a:spLocks/>
              </p:cNvSpPr>
              <p:nvPr userDrawn="1"/>
            </p:nvSpPr>
            <p:spPr bwMode="gray">
              <a:xfrm>
                <a:off x="6538913" y="2139950"/>
                <a:ext cx="873125" cy="850900"/>
              </a:xfrm>
              <a:custGeom>
                <a:avLst/>
                <a:gdLst/>
                <a:ahLst/>
                <a:cxnLst>
                  <a:cxn ang="0">
                    <a:pos x="550" y="212"/>
                  </a:cxn>
                  <a:cxn ang="0">
                    <a:pos x="332" y="212"/>
                  </a:cxn>
                  <a:cxn ang="0">
                    <a:pos x="332" y="0"/>
                  </a:cxn>
                  <a:cxn ang="0">
                    <a:pos x="220" y="0"/>
                  </a:cxn>
                  <a:cxn ang="0">
                    <a:pos x="220" y="212"/>
                  </a:cxn>
                  <a:cxn ang="0">
                    <a:pos x="0" y="212"/>
                  </a:cxn>
                  <a:cxn ang="0">
                    <a:pos x="0" y="322"/>
                  </a:cxn>
                  <a:cxn ang="0">
                    <a:pos x="220" y="322"/>
                  </a:cxn>
                  <a:cxn ang="0">
                    <a:pos x="220" y="536"/>
                  </a:cxn>
                  <a:cxn ang="0">
                    <a:pos x="332" y="536"/>
                  </a:cxn>
                  <a:cxn ang="0">
                    <a:pos x="332" y="322"/>
                  </a:cxn>
                  <a:cxn ang="0">
                    <a:pos x="550" y="322"/>
                  </a:cxn>
                  <a:cxn ang="0">
                    <a:pos x="550" y="212"/>
                  </a:cxn>
                </a:cxnLst>
                <a:rect l="0" t="0" r="r" b="b"/>
                <a:pathLst>
                  <a:path w="550" h="536">
                    <a:moveTo>
                      <a:pt x="550" y="212"/>
                    </a:moveTo>
                    <a:lnTo>
                      <a:pt x="332" y="212"/>
                    </a:lnTo>
                    <a:lnTo>
                      <a:pt x="332" y="0"/>
                    </a:lnTo>
                    <a:lnTo>
                      <a:pt x="220" y="0"/>
                    </a:lnTo>
                    <a:lnTo>
                      <a:pt x="220" y="212"/>
                    </a:lnTo>
                    <a:lnTo>
                      <a:pt x="0" y="212"/>
                    </a:lnTo>
                    <a:lnTo>
                      <a:pt x="0" y="322"/>
                    </a:lnTo>
                    <a:lnTo>
                      <a:pt x="220" y="322"/>
                    </a:lnTo>
                    <a:lnTo>
                      <a:pt x="220" y="536"/>
                    </a:lnTo>
                    <a:lnTo>
                      <a:pt x="332" y="536"/>
                    </a:lnTo>
                    <a:lnTo>
                      <a:pt x="332" y="322"/>
                    </a:lnTo>
                    <a:lnTo>
                      <a:pt x="550" y="322"/>
                    </a:lnTo>
                    <a:lnTo>
                      <a:pt x="55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83744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 rot="21180000">
            <a:off x="2333611" y="2964854"/>
            <a:ext cx="3709981" cy="251546"/>
          </a:xfrm>
        </p:spPr>
        <p:txBody>
          <a:bodyPr anchor="t">
            <a:norm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rgbClr val="3CA014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44" name="Titel 5"/>
          <p:cNvSpPr>
            <a:spLocks noGrp="1"/>
          </p:cNvSpPr>
          <p:nvPr>
            <p:ph type="title" hasCustomPrompt="1"/>
          </p:nvPr>
        </p:nvSpPr>
        <p:spPr bwMode="gray">
          <a:xfrm rot="21180000">
            <a:off x="2294154" y="2565324"/>
            <a:ext cx="3711182" cy="400459"/>
          </a:xfrm>
          <a:solidFill>
            <a:schemeClr val="bg1"/>
          </a:solidFill>
        </p:spPr>
        <p:txBody>
          <a:bodyPr vert="horz"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rgbClr val="00732D"/>
                </a:solidFill>
              </a:defRPr>
            </a:lvl1pPr>
          </a:lstStyle>
          <a:p>
            <a:r>
              <a:rPr lang="en-US" noProof="0" dirty="0"/>
              <a:t>Name Surname</a:t>
            </a:r>
          </a:p>
        </p:txBody>
      </p:sp>
      <p:sp>
        <p:nvSpPr>
          <p:cNvPr id="46" name="Textplatzhalter 6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7250113" y="2655455"/>
            <a:ext cx="3600450" cy="406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800" b="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Thank you!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 rot="21179971">
            <a:off x="2415894" y="3467630"/>
            <a:ext cx="1532190" cy="76706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MANN+HUMMEL</a:t>
            </a:r>
            <a:br>
              <a:rPr lang="en-US" noProof="0" dirty="0"/>
            </a:br>
            <a:r>
              <a:rPr lang="en-US" noProof="0" dirty="0"/>
              <a:t>Address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0" hasCustomPrompt="1"/>
          </p:nvPr>
        </p:nvSpPr>
        <p:spPr bwMode="gray">
          <a:xfrm rot="21179971">
            <a:off x="3976192" y="3240112"/>
            <a:ext cx="2142798" cy="76706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tabLst>
                <a:tab pos="449263" algn="l"/>
              </a:tabLst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Phone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Fax     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Mobile    +xx </a:t>
            </a:r>
            <a:r>
              <a:rPr lang="en-US" noProof="0" dirty="0" err="1"/>
              <a:t>xxxx</a:t>
            </a:r>
            <a:r>
              <a:rPr lang="en-US" noProof="0" dirty="0"/>
              <a:t> xx xxx</a:t>
            </a:r>
          </a:p>
          <a:p>
            <a:pPr lvl="0"/>
            <a:r>
              <a:rPr lang="en-US" noProof="0" dirty="0"/>
              <a:t>max.mustermann@mann-hummel.com</a:t>
            </a:r>
            <a:br>
              <a:rPr lang="en-US" noProof="0" dirty="0"/>
            </a:br>
            <a:r>
              <a:rPr lang="en-US" noProof="0" dirty="0"/>
              <a:t>www.mann-hummel.com</a:t>
            </a: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93675" y="6237312"/>
            <a:ext cx="5255840" cy="504056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7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2"/>
          <p:cNvGrpSpPr>
            <a:grpSpLocks noChangeAspect="1"/>
          </p:cNvGrpSpPr>
          <p:nvPr userDrawn="1"/>
        </p:nvGrpSpPr>
        <p:grpSpPr bwMode="gray">
          <a:xfrm rot="21208675">
            <a:off x="2079690" y="2067126"/>
            <a:ext cx="4105944" cy="2659484"/>
            <a:chOff x="3013829" y="1420446"/>
            <a:chExt cx="3412816" cy="2210534"/>
          </a:xfrm>
        </p:grpSpPr>
        <p:sp>
          <p:nvSpPr>
            <p:cNvPr id="44" name="Rechteck 43"/>
            <p:cNvSpPr/>
            <p:nvPr/>
          </p:nvSpPr>
          <p:spPr bwMode="gray">
            <a:xfrm>
              <a:off x="3013829" y="1420446"/>
              <a:ext cx="3412816" cy="2210534"/>
            </a:xfrm>
            <a:prstGeom prst="rect">
              <a:avLst/>
            </a:prstGeom>
            <a:solidFill>
              <a:schemeClr val="bg1"/>
            </a:solidFill>
            <a:ln w="28575" cap="sq" cmpd="sng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46" name="Gruppierung 17"/>
            <p:cNvGrpSpPr/>
            <p:nvPr userDrawn="1"/>
          </p:nvGrpSpPr>
          <p:grpSpPr bwMode="gray">
            <a:xfrm>
              <a:off x="5378643" y="1587443"/>
              <a:ext cx="883009" cy="319627"/>
              <a:chOff x="2627313" y="2133600"/>
              <a:chExt cx="5210175" cy="1885950"/>
            </a:xfrm>
            <a:solidFill>
              <a:schemeClr val="accent1"/>
            </a:solidFill>
          </p:grpSpPr>
          <p:sp>
            <p:nvSpPr>
              <p:cNvPr id="47" name="Freeform 6"/>
              <p:cNvSpPr>
                <a:spLocks/>
              </p:cNvSpPr>
              <p:nvPr userDrawn="1"/>
            </p:nvSpPr>
            <p:spPr bwMode="gray">
              <a:xfrm>
                <a:off x="2627313" y="3159125"/>
                <a:ext cx="749300" cy="847725"/>
              </a:xfrm>
              <a:custGeom>
                <a:avLst/>
                <a:gdLst/>
                <a:ahLst/>
                <a:cxnLst>
                  <a:cxn ang="0">
                    <a:pos x="354" y="534"/>
                  </a:cxn>
                  <a:cxn ang="0">
                    <a:pos x="354" y="320"/>
                  </a:cxn>
                  <a:cxn ang="0">
                    <a:pos x="118" y="320"/>
                  </a:cxn>
                  <a:cxn ang="0">
                    <a:pos x="118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18" y="0"/>
                  </a:cxn>
                  <a:cxn ang="0">
                    <a:pos x="118" y="212"/>
                  </a:cxn>
                  <a:cxn ang="0">
                    <a:pos x="354" y="212"/>
                  </a:cxn>
                  <a:cxn ang="0">
                    <a:pos x="354" y="0"/>
                  </a:cxn>
                  <a:cxn ang="0">
                    <a:pos x="472" y="0"/>
                  </a:cxn>
                  <a:cxn ang="0">
                    <a:pos x="472" y="534"/>
                  </a:cxn>
                  <a:cxn ang="0">
                    <a:pos x="354" y="534"/>
                  </a:cxn>
                </a:cxnLst>
                <a:rect l="0" t="0" r="r" b="b"/>
                <a:pathLst>
                  <a:path w="472" h="534">
                    <a:moveTo>
                      <a:pt x="354" y="534"/>
                    </a:moveTo>
                    <a:lnTo>
                      <a:pt x="354" y="320"/>
                    </a:lnTo>
                    <a:lnTo>
                      <a:pt x="118" y="320"/>
                    </a:lnTo>
                    <a:lnTo>
                      <a:pt x="118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212"/>
                    </a:lnTo>
                    <a:lnTo>
                      <a:pt x="354" y="212"/>
                    </a:lnTo>
                    <a:lnTo>
                      <a:pt x="354" y="0"/>
                    </a:lnTo>
                    <a:lnTo>
                      <a:pt x="472" y="0"/>
                    </a:lnTo>
                    <a:lnTo>
                      <a:pt x="472" y="534"/>
                    </a:lnTo>
                    <a:lnTo>
                      <a:pt x="354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49" name="Freeform 8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1" name="Freeform 9"/>
              <p:cNvSpPr>
                <a:spLocks/>
              </p:cNvSpPr>
              <p:nvPr userDrawn="1"/>
            </p:nvSpPr>
            <p:spPr bwMode="gray">
              <a:xfrm>
                <a:off x="2627313" y="2139950"/>
                <a:ext cx="847725" cy="850900"/>
              </a:xfrm>
              <a:custGeom>
                <a:avLst/>
                <a:gdLst/>
                <a:ahLst/>
                <a:cxnLst>
                  <a:cxn ang="0">
                    <a:pos x="418" y="536"/>
                  </a:cxn>
                  <a:cxn ang="0">
                    <a:pos x="418" y="186"/>
                  </a:cxn>
                  <a:cxn ang="0">
                    <a:pos x="268" y="414"/>
                  </a:cxn>
                  <a:cxn ang="0">
                    <a:pos x="264" y="414"/>
                  </a:cxn>
                  <a:cxn ang="0">
                    <a:pos x="116" y="188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68" y="226"/>
                  </a:cxn>
                  <a:cxn ang="0">
                    <a:pos x="408" y="0"/>
                  </a:cxn>
                  <a:cxn ang="0">
                    <a:pos x="534" y="0"/>
                  </a:cxn>
                  <a:cxn ang="0">
                    <a:pos x="534" y="536"/>
                  </a:cxn>
                  <a:cxn ang="0">
                    <a:pos x="418" y="536"/>
                  </a:cxn>
                </a:cxnLst>
                <a:rect l="0" t="0" r="r" b="b"/>
                <a:pathLst>
                  <a:path w="534" h="536">
                    <a:moveTo>
                      <a:pt x="418" y="536"/>
                    </a:moveTo>
                    <a:lnTo>
                      <a:pt x="418" y="186"/>
                    </a:lnTo>
                    <a:lnTo>
                      <a:pt x="268" y="414"/>
                    </a:lnTo>
                    <a:lnTo>
                      <a:pt x="264" y="414"/>
                    </a:lnTo>
                    <a:lnTo>
                      <a:pt x="116" y="188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68" y="226"/>
                    </a:lnTo>
                    <a:lnTo>
                      <a:pt x="408" y="0"/>
                    </a:lnTo>
                    <a:lnTo>
                      <a:pt x="534" y="0"/>
                    </a:lnTo>
                    <a:lnTo>
                      <a:pt x="534" y="536"/>
                    </a:lnTo>
                    <a:lnTo>
                      <a:pt x="418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2" name="Freeform 10"/>
              <p:cNvSpPr>
                <a:spLocks/>
              </p:cNvSpPr>
              <p:nvPr userDrawn="1"/>
            </p:nvSpPr>
            <p:spPr bwMode="gray">
              <a:xfrm>
                <a:off x="4535488" y="2139950"/>
                <a:ext cx="781050" cy="850900"/>
              </a:xfrm>
              <a:custGeom>
                <a:avLst/>
                <a:gdLst/>
                <a:ahLst/>
                <a:cxnLst>
                  <a:cxn ang="0">
                    <a:pos x="392" y="536"/>
                  </a:cxn>
                  <a:cxn ang="0">
                    <a:pos x="118" y="194"/>
                  </a:cxn>
                  <a:cxn ang="0">
                    <a:pos x="118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6" y="330"/>
                  </a:cxn>
                  <a:cxn ang="0">
                    <a:pos x="376" y="0"/>
                  </a:cxn>
                  <a:cxn ang="0">
                    <a:pos x="492" y="0"/>
                  </a:cxn>
                  <a:cxn ang="0">
                    <a:pos x="492" y="536"/>
                  </a:cxn>
                  <a:cxn ang="0">
                    <a:pos x="392" y="536"/>
                  </a:cxn>
                </a:cxnLst>
                <a:rect l="0" t="0" r="r" b="b"/>
                <a:pathLst>
                  <a:path w="492" h="536">
                    <a:moveTo>
                      <a:pt x="392" y="536"/>
                    </a:moveTo>
                    <a:lnTo>
                      <a:pt x="118" y="194"/>
                    </a:lnTo>
                    <a:lnTo>
                      <a:pt x="11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6" y="330"/>
                    </a:lnTo>
                    <a:lnTo>
                      <a:pt x="376" y="0"/>
                    </a:lnTo>
                    <a:lnTo>
                      <a:pt x="492" y="0"/>
                    </a:lnTo>
                    <a:lnTo>
                      <a:pt x="492" y="536"/>
                    </a:lnTo>
                    <a:lnTo>
                      <a:pt x="392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3" name="Freeform 11"/>
              <p:cNvSpPr>
                <a:spLocks/>
              </p:cNvSpPr>
              <p:nvPr userDrawn="1"/>
            </p:nvSpPr>
            <p:spPr bwMode="gray">
              <a:xfrm>
                <a:off x="5475288" y="2139950"/>
                <a:ext cx="777875" cy="850900"/>
              </a:xfrm>
              <a:custGeom>
                <a:avLst/>
                <a:gdLst/>
                <a:ahLst/>
                <a:cxnLst>
                  <a:cxn ang="0">
                    <a:pos x="390" y="536"/>
                  </a:cxn>
                  <a:cxn ang="0">
                    <a:pos x="116" y="194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4" y="330"/>
                  </a:cxn>
                  <a:cxn ang="0">
                    <a:pos x="374" y="0"/>
                  </a:cxn>
                  <a:cxn ang="0">
                    <a:pos x="490" y="0"/>
                  </a:cxn>
                  <a:cxn ang="0">
                    <a:pos x="490" y="536"/>
                  </a:cxn>
                  <a:cxn ang="0">
                    <a:pos x="390" y="536"/>
                  </a:cxn>
                </a:cxnLst>
                <a:rect l="0" t="0" r="r" b="b"/>
                <a:pathLst>
                  <a:path w="490" h="536">
                    <a:moveTo>
                      <a:pt x="390" y="536"/>
                    </a:moveTo>
                    <a:lnTo>
                      <a:pt x="116" y="194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4" y="330"/>
                    </a:lnTo>
                    <a:lnTo>
                      <a:pt x="374" y="0"/>
                    </a:lnTo>
                    <a:lnTo>
                      <a:pt x="490" y="0"/>
                    </a:lnTo>
                    <a:lnTo>
                      <a:pt x="490" y="536"/>
                    </a:lnTo>
                    <a:lnTo>
                      <a:pt x="390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4" name="Freeform 12"/>
              <p:cNvSpPr>
                <a:spLocks/>
              </p:cNvSpPr>
              <p:nvPr userDrawn="1"/>
            </p:nvSpPr>
            <p:spPr bwMode="gray">
              <a:xfrm>
                <a:off x="4446588" y="3159125"/>
                <a:ext cx="822325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58" y="414"/>
                  </a:cxn>
                  <a:cxn ang="0">
                    <a:pos x="256" y="414"/>
                  </a:cxn>
                  <a:cxn ang="0">
                    <a:pos x="114" y="188"/>
                  </a:cxn>
                  <a:cxn ang="0">
                    <a:pos x="114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58" y="226"/>
                  </a:cxn>
                  <a:cxn ang="0">
                    <a:pos x="392" y="0"/>
                  </a:cxn>
                  <a:cxn ang="0">
                    <a:pos x="518" y="0"/>
                  </a:cxn>
                  <a:cxn ang="0">
                    <a:pos x="518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18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58" y="414"/>
                    </a:lnTo>
                    <a:lnTo>
                      <a:pt x="256" y="414"/>
                    </a:lnTo>
                    <a:lnTo>
                      <a:pt x="114" y="188"/>
                    </a:lnTo>
                    <a:lnTo>
                      <a:pt x="114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58" y="226"/>
                    </a:lnTo>
                    <a:lnTo>
                      <a:pt x="392" y="0"/>
                    </a:lnTo>
                    <a:lnTo>
                      <a:pt x="518" y="0"/>
                    </a:lnTo>
                    <a:lnTo>
                      <a:pt x="518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5" name="Freeform 13"/>
              <p:cNvSpPr>
                <a:spLocks/>
              </p:cNvSpPr>
              <p:nvPr userDrawn="1"/>
            </p:nvSpPr>
            <p:spPr bwMode="gray">
              <a:xfrm>
                <a:off x="5430838" y="3159125"/>
                <a:ext cx="825500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60" y="414"/>
                  </a:cxn>
                  <a:cxn ang="0">
                    <a:pos x="258" y="414"/>
                  </a:cxn>
                  <a:cxn ang="0">
                    <a:pos x="116" y="188"/>
                  </a:cxn>
                  <a:cxn ang="0">
                    <a:pos x="116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8" y="0"/>
                  </a:cxn>
                  <a:cxn ang="0">
                    <a:pos x="260" y="226"/>
                  </a:cxn>
                  <a:cxn ang="0">
                    <a:pos x="392" y="0"/>
                  </a:cxn>
                  <a:cxn ang="0">
                    <a:pos x="520" y="0"/>
                  </a:cxn>
                  <a:cxn ang="0">
                    <a:pos x="520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20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60" y="414"/>
                    </a:lnTo>
                    <a:lnTo>
                      <a:pt x="258" y="414"/>
                    </a:lnTo>
                    <a:lnTo>
                      <a:pt x="116" y="188"/>
                    </a:lnTo>
                    <a:lnTo>
                      <a:pt x="116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260" y="226"/>
                    </a:lnTo>
                    <a:lnTo>
                      <a:pt x="392" y="0"/>
                    </a:lnTo>
                    <a:lnTo>
                      <a:pt x="520" y="0"/>
                    </a:lnTo>
                    <a:lnTo>
                      <a:pt x="520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6" name="Freeform 14"/>
              <p:cNvSpPr>
                <a:spLocks/>
              </p:cNvSpPr>
              <p:nvPr userDrawn="1"/>
            </p:nvSpPr>
            <p:spPr bwMode="gray">
              <a:xfrm>
                <a:off x="6415088" y="3159125"/>
                <a:ext cx="650875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410" y="0"/>
                  </a:cxn>
                  <a:cxn ang="0">
                    <a:pos x="410" y="104"/>
                  </a:cxn>
                  <a:cxn ang="0">
                    <a:pos x="118" y="104"/>
                  </a:cxn>
                  <a:cxn ang="0">
                    <a:pos x="118" y="212"/>
                  </a:cxn>
                  <a:cxn ang="0">
                    <a:pos x="378" y="212"/>
                  </a:cxn>
                  <a:cxn ang="0">
                    <a:pos x="378" y="318"/>
                  </a:cxn>
                  <a:cxn ang="0">
                    <a:pos x="118" y="318"/>
                  </a:cxn>
                  <a:cxn ang="0">
                    <a:pos x="118" y="430"/>
                  </a:cxn>
                  <a:cxn ang="0">
                    <a:pos x="410" y="430"/>
                  </a:cxn>
                  <a:cxn ang="0">
                    <a:pos x="410" y="534"/>
                  </a:cxn>
                  <a:cxn ang="0">
                    <a:pos x="0" y="534"/>
                  </a:cxn>
                </a:cxnLst>
                <a:rect l="0" t="0" r="r" b="b"/>
                <a:pathLst>
                  <a:path w="410" h="534">
                    <a:moveTo>
                      <a:pt x="0" y="534"/>
                    </a:moveTo>
                    <a:lnTo>
                      <a:pt x="0" y="0"/>
                    </a:lnTo>
                    <a:lnTo>
                      <a:pt x="410" y="0"/>
                    </a:lnTo>
                    <a:lnTo>
                      <a:pt x="410" y="104"/>
                    </a:lnTo>
                    <a:lnTo>
                      <a:pt x="118" y="104"/>
                    </a:lnTo>
                    <a:lnTo>
                      <a:pt x="118" y="212"/>
                    </a:lnTo>
                    <a:lnTo>
                      <a:pt x="378" y="212"/>
                    </a:lnTo>
                    <a:lnTo>
                      <a:pt x="378" y="318"/>
                    </a:lnTo>
                    <a:lnTo>
                      <a:pt x="118" y="318"/>
                    </a:lnTo>
                    <a:lnTo>
                      <a:pt x="118" y="430"/>
                    </a:lnTo>
                    <a:lnTo>
                      <a:pt x="410" y="430"/>
                    </a:lnTo>
                    <a:lnTo>
                      <a:pt x="410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7" name="Freeform 15"/>
              <p:cNvSpPr>
                <a:spLocks/>
              </p:cNvSpPr>
              <p:nvPr userDrawn="1"/>
            </p:nvSpPr>
            <p:spPr bwMode="gray">
              <a:xfrm>
                <a:off x="7227888" y="3159125"/>
                <a:ext cx="609600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116" y="0"/>
                  </a:cxn>
                  <a:cxn ang="0">
                    <a:pos x="116" y="428"/>
                  </a:cxn>
                  <a:cxn ang="0">
                    <a:pos x="384" y="428"/>
                  </a:cxn>
                  <a:cxn ang="0">
                    <a:pos x="384" y="534"/>
                  </a:cxn>
                  <a:cxn ang="0">
                    <a:pos x="0" y="534"/>
                  </a:cxn>
                </a:cxnLst>
                <a:rect l="0" t="0" r="r" b="b"/>
                <a:pathLst>
                  <a:path w="384" h="534">
                    <a:moveTo>
                      <a:pt x="0" y="534"/>
                    </a:moveTo>
                    <a:lnTo>
                      <a:pt x="0" y="0"/>
                    </a:lnTo>
                    <a:lnTo>
                      <a:pt x="116" y="0"/>
                    </a:lnTo>
                    <a:lnTo>
                      <a:pt x="116" y="428"/>
                    </a:lnTo>
                    <a:lnTo>
                      <a:pt x="384" y="428"/>
                    </a:lnTo>
                    <a:lnTo>
                      <a:pt x="384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8" name="Freeform 16"/>
              <p:cNvSpPr>
                <a:spLocks noEditPoints="1"/>
              </p:cNvSpPr>
              <p:nvPr userDrawn="1"/>
            </p:nvSpPr>
            <p:spPr bwMode="gray">
              <a:xfrm>
                <a:off x="3548063" y="2133600"/>
                <a:ext cx="911225" cy="857250"/>
              </a:xfrm>
              <a:custGeom>
                <a:avLst/>
                <a:gdLst/>
                <a:ahLst/>
                <a:cxnLst>
                  <a:cxn ang="0">
                    <a:pos x="212" y="316"/>
                  </a:cxn>
                  <a:cxn ang="0">
                    <a:pos x="286" y="142"/>
                  </a:cxn>
                  <a:cxn ang="0">
                    <a:pos x="360" y="316"/>
                  </a:cxn>
                  <a:cxn ang="0">
                    <a:pos x="212" y="316"/>
                  </a:cxn>
                  <a:cxn ang="0">
                    <a:pos x="342" y="0"/>
                  </a:cxn>
                  <a:cxn ang="0">
                    <a:pos x="232" y="0"/>
                  </a:cxn>
                  <a:cxn ang="0">
                    <a:pos x="0" y="540"/>
                  </a:cxn>
                  <a:cxn ang="0">
                    <a:pos x="120" y="540"/>
                  </a:cxn>
                  <a:cxn ang="0">
                    <a:pos x="170" y="420"/>
                  </a:cxn>
                  <a:cxn ang="0">
                    <a:pos x="402" y="420"/>
                  </a:cxn>
                  <a:cxn ang="0">
                    <a:pos x="452" y="540"/>
                  </a:cxn>
                  <a:cxn ang="0">
                    <a:pos x="574" y="540"/>
                  </a:cxn>
                  <a:cxn ang="0">
                    <a:pos x="342" y="0"/>
                  </a:cxn>
                </a:cxnLst>
                <a:rect l="0" t="0" r="r" b="b"/>
                <a:pathLst>
                  <a:path w="574" h="540">
                    <a:moveTo>
                      <a:pt x="212" y="316"/>
                    </a:moveTo>
                    <a:lnTo>
                      <a:pt x="286" y="142"/>
                    </a:lnTo>
                    <a:lnTo>
                      <a:pt x="360" y="316"/>
                    </a:lnTo>
                    <a:lnTo>
                      <a:pt x="212" y="316"/>
                    </a:lnTo>
                    <a:close/>
                    <a:moveTo>
                      <a:pt x="342" y="0"/>
                    </a:moveTo>
                    <a:lnTo>
                      <a:pt x="232" y="0"/>
                    </a:lnTo>
                    <a:lnTo>
                      <a:pt x="0" y="540"/>
                    </a:lnTo>
                    <a:lnTo>
                      <a:pt x="120" y="540"/>
                    </a:lnTo>
                    <a:lnTo>
                      <a:pt x="170" y="420"/>
                    </a:lnTo>
                    <a:lnTo>
                      <a:pt x="402" y="420"/>
                    </a:lnTo>
                    <a:lnTo>
                      <a:pt x="452" y="540"/>
                    </a:lnTo>
                    <a:lnTo>
                      <a:pt x="574" y="54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59" name="Freeform 17"/>
              <p:cNvSpPr>
                <a:spLocks/>
              </p:cNvSpPr>
              <p:nvPr userDrawn="1"/>
            </p:nvSpPr>
            <p:spPr bwMode="gray">
              <a:xfrm>
                <a:off x="6538913" y="2139950"/>
                <a:ext cx="873125" cy="850900"/>
              </a:xfrm>
              <a:custGeom>
                <a:avLst/>
                <a:gdLst/>
                <a:ahLst/>
                <a:cxnLst>
                  <a:cxn ang="0">
                    <a:pos x="550" y="212"/>
                  </a:cxn>
                  <a:cxn ang="0">
                    <a:pos x="332" y="212"/>
                  </a:cxn>
                  <a:cxn ang="0">
                    <a:pos x="332" y="0"/>
                  </a:cxn>
                  <a:cxn ang="0">
                    <a:pos x="220" y="0"/>
                  </a:cxn>
                  <a:cxn ang="0">
                    <a:pos x="220" y="212"/>
                  </a:cxn>
                  <a:cxn ang="0">
                    <a:pos x="0" y="212"/>
                  </a:cxn>
                  <a:cxn ang="0">
                    <a:pos x="0" y="322"/>
                  </a:cxn>
                  <a:cxn ang="0">
                    <a:pos x="220" y="322"/>
                  </a:cxn>
                  <a:cxn ang="0">
                    <a:pos x="220" y="536"/>
                  </a:cxn>
                  <a:cxn ang="0">
                    <a:pos x="332" y="536"/>
                  </a:cxn>
                  <a:cxn ang="0">
                    <a:pos x="332" y="322"/>
                  </a:cxn>
                  <a:cxn ang="0">
                    <a:pos x="550" y="322"/>
                  </a:cxn>
                  <a:cxn ang="0">
                    <a:pos x="550" y="212"/>
                  </a:cxn>
                </a:cxnLst>
                <a:rect l="0" t="0" r="r" b="b"/>
                <a:pathLst>
                  <a:path w="550" h="536">
                    <a:moveTo>
                      <a:pt x="550" y="212"/>
                    </a:moveTo>
                    <a:lnTo>
                      <a:pt x="332" y="212"/>
                    </a:lnTo>
                    <a:lnTo>
                      <a:pt x="332" y="0"/>
                    </a:lnTo>
                    <a:lnTo>
                      <a:pt x="220" y="0"/>
                    </a:lnTo>
                    <a:lnTo>
                      <a:pt x="220" y="212"/>
                    </a:lnTo>
                    <a:lnTo>
                      <a:pt x="0" y="212"/>
                    </a:lnTo>
                    <a:lnTo>
                      <a:pt x="0" y="322"/>
                    </a:lnTo>
                    <a:lnTo>
                      <a:pt x="220" y="322"/>
                    </a:lnTo>
                    <a:lnTo>
                      <a:pt x="220" y="536"/>
                    </a:lnTo>
                    <a:lnTo>
                      <a:pt x="332" y="536"/>
                    </a:lnTo>
                    <a:lnTo>
                      <a:pt x="332" y="322"/>
                    </a:lnTo>
                    <a:lnTo>
                      <a:pt x="550" y="322"/>
                    </a:lnTo>
                    <a:lnTo>
                      <a:pt x="55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grpSp>
        <p:nvGrpSpPr>
          <p:cNvPr id="60" name="Gruppierung 2"/>
          <p:cNvGrpSpPr>
            <a:grpSpLocks noChangeAspect="1"/>
          </p:cNvGrpSpPr>
          <p:nvPr userDrawn="1"/>
        </p:nvGrpSpPr>
        <p:grpSpPr bwMode="gray">
          <a:xfrm rot="21208675">
            <a:off x="6091325" y="2067126"/>
            <a:ext cx="4105944" cy="2659484"/>
            <a:chOff x="3013829" y="1420446"/>
            <a:chExt cx="3412816" cy="2210534"/>
          </a:xfrm>
        </p:grpSpPr>
        <p:sp>
          <p:nvSpPr>
            <p:cNvPr id="61" name="Rechteck 60"/>
            <p:cNvSpPr/>
            <p:nvPr/>
          </p:nvSpPr>
          <p:spPr bwMode="gray">
            <a:xfrm>
              <a:off x="3013829" y="1420446"/>
              <a:ext cx="3412816" cy="2210534"/>
            </a:xfrm>
            <a:prstGeom prst="rect">
              <a:avLst/>
            </a:prstGeom>
            <a:solidFill>
              <a:schemeClr val="bg1"/>
            </a:solidFill>
            <a:ln w="28575" cap="sq" cmpd="sng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62" name="Gruppierung 17"/>
            <p:cNvGrpSpPr/>
            <p:nvPr userDrawn="1"/>
          </p:nvGrpSpPr>
          <p:grpSpPr bwMode="gray">
            <a:xfrm>
              <a:off x="5378643" y="1587443"/>
              <a:ext cx="883009" cy="319627"/>
              <a:chOff x="2627313" y="2133600"/>
              <a:chExt cx="5210175" cy="1885950"/>
            </a:xfrm>
            <a:solidFill>
              <a:schemeClr val="accent1"/>
            </a:solidFill>
          </p:grpSpPr>
          <p:sp>
            <p:nvSpPr>
              <p:cNvPr id="63" name="Freeform 6"/>
              <p:cNvSpPr>
                <a:spLocks/>
              </p:cNvSpPr>
              <p:nvPr userDrawn="1"/>
            </p:nvSpPr>
            <p:spPr bwMode="gray">
              <a:xfrm>
                <a:off x="2627313" y="3159125"/>
                <a:ext cx="749300" cy="847725"/>
              </a:xfrm>
              <a:custGeom>
                <a:avLst/>
                <a:gdLst/>
                <a:ahLst/>
                <a:cxnLst>
                  <a:cxn ang="0">
                    <a:pos x="354" y="534"/>
                  </a:cxn>
                  <a:cxn ang="0">
                    <a:pos x="354" y="320"/>
                  </a:cxn>
                  <a:cxn ang="0">
                    <a:pos x="118" y="320"/>
                  </a:cxn>
                  <a:cxn ang="0">
                    <a:pos x="118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18" y="0"/>
                  </a:cxn>
                  <a:cxn ang="0">
                    <a:pos x="118" y="212"/>
                  </a:cxn>
                  <a:cxn ang="0">
                    <a:pos x="354" y="212"/>
                  </a:cxn>
                  <a:cxn ang="0">
                    <a:pos x="354" y="0"/>
                  </a:cxn>
                  <a:cxn ang="0">
                    <a:pos x="472" y="0"/>
                  </a:cxn>
                  <a:cxn ang="0">
                    <a:pos x="472" y="534"/>
                  </a:cxn>
                  <a:cxn ang="0">
                    <a:pos x="354" y="534"/>
                  </a:cxn>
                </a:cxnLst>
                <a:rect l="0" t="0" r="r" b="b"/>
                <a:pathLst>
                  <a:path w="472" h="534">
                    <a:moveTo>
                      <a:pt x="354" y="534"/>
                    </a:moveTo>
                    <a:lnTo>
                      <a:pt x="354" y="320"/>
                    </a:lnTo>
                    <a:lnTo>
                      <a:pt x="118" y="320"/>
                    </a:lnTo>
                    <a:lnTo>
                      <a:pt x="118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212"/>
                    </a:lnTo>
                    <a:lnTo>
                      <a:pt x="354" y="212"/>
                    </a:lnTo>
                    <a:lnTo>
                      <a:pt x="354" y="0"/>
                    </a:lnTo>
                    <a:lnTo>
                      <a:pt x="472" y="0"/>
                    </a:lnTo>
                    <a:lnTo>
                      <a:pt x="472" y="534"/>
                    </a:lnTo>
                    <a:lnTo>
                      <a:pt x="354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0" name="Freeform 8"/>
              <p:cNvSpPr>
                <a:spLocks/>
              </p:cNvSpPr>
              <p:nvPr userDrawn="1"/>
            </p:nvSpPr>
            <p:spPr bwMode="gray">
              <a:xfrm>
                <a:off x="3544888" y="3159125"/>
                <a:ext cx="733425" cy="860425"/>
              </a:xfrm>
              <a:custGeom>
                <a:avLst/>
                <a:gdLst/>
                <a:ahLst/>
                <a:cxnLst>
                  <a:cxn ang="0">
                    <a:pos x="230" y="542"/>
                  </a:cxn>
                  <a:cxn ang="0">
                    <a:pos x="178" y="540"/>
                  </a:cxn>
                  <a:cxn ang="0">
                    <a:pos x="132" y="528"/>
                  </a:cxn>
                  <a:cxn ang="0">
                    <a:pos x="94" y="510"/>
                  </a:cxn>
                  <a:cxn ang="0">
                    <a:pos x="60" y="484"/>
                  </a:cxn>
                  <a:cxn ang="0">
                    <a:pos x="34" y="450"/>
                  </a:cxn>
                  <a:cxn ang="0">
                    <a:pos x="16" y="408"/>
                  </a:cxn>
                  <a:cxn ang="0">
                    <a:pos x="4" y="360"/>
                  </a:cxn>
                  <a:cxn ang="0">
                    <a:pos x="0" y="306"/>
                  </a:cxn>
                  <a:cxn ang="0">
                    <a:pos x="118" y="0"/>
                  </a:cxn>
                  <a:cxn ang="0">
                    <a:pos x="118" y="302"/>
                  </a:cxn>
                  <a:cxn ang="0">
                    <a:pos x="124" y="360"/>
                  </a:cxn>
                  <a:cxn ang="0">
                    <a:pos x="134" y="382"/>
                  </a:cxn>
                  <a:cxn ang="0">
                    <a:pos x="148" y="400"/>
                  </a:cxn>
                  <a:cxn ang="0">
                    <a:pos x="164" y="416"/>
                  </a:cxn>
                  <a:cxn ang="0">
                    <a:pos x="182" y="426"/>
                  </a:cxn>
                  <a:cxn ang="0">
                    <a:pos x="206" y="432"/>
                  </a:cxn>
                  <a:cxn ang="0">
                    <a:pos x="230" y="434"/>
                  </a:cxn>
                  <a:cxn ang="0">
                    <a:pos x="278" y="426"/>
                  </a:cxn>
                  <a:cxn ang="0">
                    <a:pos x="298" y="416"/>
                  </a:cxn>
                  <a:cxn ang="0">
                    <a:pos x="314" y="402"/>
                  </a:cxn>
                  <a:cxn ang="0">
                    <a:pos x="328" y="384"/>
                  </a:cxn>
                  <a:cxn ang="0">
                    <a:pos x="336" y="362"/>
                  </a:cxn>
                  <a:cxn ang="0">
                    <a:pos x="344" y="306"/>
                  </a:cxn>
                  <a:cxn ang="0">
                    <a:pos x="462" y="0"/>
                  </a:cxn>
                  <a:cxn ang="0">
                    <a:pos x="462" y="302"/>
                  </a:cxn>
                  <a:cxn ang="0">
                    <a:pos x="458" y="358"/>
                  </a:cxn>
                  <a:cxn ang="0">
                    <a:pos x="446" y="408"/>
                  </a:cxn>
                  <a:cxn ang="0">
                    <a:pos x="426" y="450"/>
                  </a:cxn>
                  <a:cxn ang="0">
                    <a:pos x="400" y="482"/>
                  </a:cxn>
                  <a:cxn ang="0">
                    <a:pos x="366" y="510"/>
                  </a:cxn>
                  <a:cxn ang="0">
                    <a:pos x="326" y="528"/>
                  </a:cxn>
                  <a:cxn ang="0">
                    <a:pos x="280" y="540"/>
                  </a:cxn>
                  <a:cxn ang="0">
                    <a:pos x="230" y="542"/>
                  </a:cxn>
                </a:cxnLst>
                <a:rect l="0" t="0" r="r" b="b"/>
                <a:pathLst>
                  <a:path w="462" h="542">
                    <a:moveTo>
                      <a:pt x="230" y="542"/>
                    </a:moveTo>
                    <a:lnTo>
                      <a:pt x="230" y="542"/>
                    </a:lnTo>
                    <a:lnTo>
                      <a:pt x="204" y="542"/>
                    </a:lnTo>
                    <a:lnTo>
                      <a:pt x="178" y="540"/>
                    </a:lnTo>
                    <a:lnTo>
                      <a:pt x="154" y="534"/>
                    </a:lnTo>
                    <a:lnTo>
                      <a:pt x="132" y="528"/>
                    </a:lnTo>
                    <a:lnTo>
                      <a:pt x="112" y="520"/>
                    </a:lnTo>
                    <a:lnTo>
                      <a:pt x="94" y="510"/>
                    </a:lnTo>
                    <a:lnTo>
                      <a:pt x="76" y="498"/>
                    </a:lnTo>
                    <a:lnTo>
                      <a:pt x="60" y="484"/>
                    </a:lnTo>
                    <a:lnTo>
                      <a:pt x="46" y="468"/>
                    </a:lnTo>
                    <a:lnTo>
                      <a:pt x="34" y="450"/>
                    </a:lnTo>
                    <a:lnTo>
                      <a:pt x="24" y="430"/>
                    </a:lnTo>
                    <a:lnTo>
                      <a:pt x="16" y="408"/>
                    </a:lnTo>
                    <a:lnTo>
                      <a:pt x="8" y="386"/>
                    </a:lnTo>
                    <a:lnTo>
                      <a:pt x="4" y="360"/>
                    </a:lnTo>
                    <a:lnTo>
                      <a:pt x="0" y="334"/>
                    </a:lnTo>
                    <a:lnTo>
                      <a:pt x="0" y="306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302"/>
                    </a:lnTo>
                    <a:lnTo>
                      <a:pt x="118" y="302"/>
                    </a:lnTo>
                    <a:lnTo>
                      <a:pt x="120" y="332"/>
                    </a:lnTo>
                    <a:lnTo>
                      <a:pt x="124" y="360"/>
                    </a:lnTo>
                    <a:lnTo>
                      <a:pt x="130" y="372"/>
                    </a:lnTo>
                    <a:lnTo>
                      <a:pt x="134" y="382"/>
                    </a:lnTo>
                    <a:lnTo>
                      <a:pt x="140" y="392"/>
                    </a:lnTo>
                    <a:lnTo>
                      <a:pt x="148" y="400"/>
                    </a:lnTo>
                    <a:lnTo>
                      <a:pt x="154" y="408"/>
                    </a:lnTo>
                    <a:lnTo>
                      <a:pt x="164" y="416"/>
                    </a:lnTo>
                    <a:lnTo>
                      <a:pt x="172" y="422"/>
                    </a:lnTo>
                    <a:lnTo>
                      <a:pt x="182" y="426"/>
                    </a:lnTo>
                    <a:lnTo>
                      <a:pt x="194" y="430"/>
                    </a:lnTo>
                    <a:lnTo>
                      <a:pt x="206" y="432"/>
                    </a:lnTo>
                    <a:lnTo>
                      <a:pt x="230" y="434"/>
                    </a:lnTo>
                    <a:lnTo>
                      <a:pt x="230" y="434"/>
                    </a:lnTo>
                    <a:lnTo>
                      <a:pt x="256" y="432"/>
                    </a:lnTo>
                    <a:lnTo>
                      <a:pt x="278" y="426"/>
                    </a:lnTo>
                    <a:lnTo>
                      <a:pt x="290" y="422"/>
                    </a:lnTo>
                    <a:lnTo>
                      <a:pt x="298" y="416"/>
                    </a:lnTo>
                    <a:lnTo>
                      <a:pt x="306" y="410"/>
                    </a:lnTo>
                    <a:lnTo>
                      <a:pt x="314" y="402"/>
                    </a:lnTo>
                    <a:lnTo>
                      <a:pt x="322" y="394"/>
                    </a:lnTo>
                    <a:lnTo>
                      <a:pt x="328" y="384"/>
                    </a:lnTo>
                    <a:lnTo>
                      <a:pt x="332" y="374"/>
                    </a:lnTo>
                    <a:lnTo>
                      <a:pt x="336" y="362"/>
                    </a:lnTo>
                    <a:lnTo>
                      <a:pt x="342" y="336"/>
                    </a:lnTo>
                    <a:lnTo>
                      <a:pt x="344" y="306"/>
                    </a:lnTo>
                    <a:lnTo>
                      <a:pt x="344" y="0"/>
                    </a:lnTo>
                    <a:lnTo>
                      <a:pt x="462" y="0"/>
                    </a:lnTo>
                    <a:lnTo>
                      <a:pt x="462" y="302"/>
                    </a:lnTo>
                    <a:lnTo>
                      <a:pt x="462" y="302"/>
                    </a:lnTo>
                    <a:lnTo>
                      <a:pt x="462" y="330"/>
                    </a:lnTo>
                    <a:lnTo>
                      <a:pt x="458" y="358"/>
                    </a:lnTo>
                    <a:lnTo>
                      <a:pt x="454" y="384"/>
                    </a:lnTo>
                    <a:lnTo>
                      <a:pt x="446" y="408"/>
                    </a:lnTo>
                    <a:lnTo>
                      <a:pt x="438" y="430"/>
                    </a:lnTo>
                    <a:lnTo>
                      <a:pt x="426" y="450"/>
                    </a:lnTo>
                    <a:lnTo>
                      <a:pt x="414" y="466"/>
                    </a:lnTo>
                    <a:lnTo>
                      <a:pt x="400" y="482"/>
                    </a:lnTo>
                    <a:lnTo>
                      <a:pt x="384" y="498"/>
                    </a:lnTo>
                    <a:lnTo>
                      <a:pt x="366" y="510"/>
                    </a:lnTo>
                    <a:lnTo>
                      <a:pt x="348" y="520"/>
                    </a:lnTo>
                    <a:lnTo>
                      <a:pt x="326" y="528"/>
                    </a:lnTo>
                    <a:lnTo>
                      <a:pt x="304" y="534"/>
                    </a:lnTo>
                    <a:lnTo>
                      <a:pt x="280" y="540"/>
                    </a:lnTo>
                    <a:lnTo>
                      <a:pt x="256" y="542"/>
                    </a:lnTo>
                    <a:lnTo>
                      <a:pt x="230" y="54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1" name="Freeform 9"/>
              <p:cNvSpPr>
                <a:spLocks/>
              </p:cNvSpPr>
              <p:nvPr userDrawn="1"/>
            </p:nvSpPr>
            <p:spPr bwMode="gray">
              <a:xfrm>
                <a:off x="2627313" y="2139950"/>
                <a:ext cx="847725" cy="850900"/>
              </a:xfrm>
              <a:custGeom>
                <a:avLst/>
                <a:gdLst/>
                <a:ahLst/>
                <a:cxnLst>
                  <a:cxn ang="0">
                    <a:pos x="418" y="536"/>
                  </a:cxn>
                  <a:cxn ang="0">
                    <a:pos x="418" y="186"/>
                  </a:cxn>
                  <a:cxn ang="0">
                    <a:pos x="268" y="414"/>
                  </a:cxn>
                  <a:cxn ang="0">
                    <a:pos x="264" y="414"/>
                  </a:cxn>
                  <a:cxn ang="0">
                    <a:pos x="116" y="188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68" y="226"/>
                  </a:cxn>
                  <a:cxn ang="0">
                    <a:pos x="408" y="0"/>
                  </a:cxn>
                  <a:cxn ang="0">
                    <a:pos x="534" y="0"/>
                  </a:cxn>
                  <a:cxn ang="0">
                    <a:pos x="534" y="536"/>
                  </a:cxn>
                  <a:cxn ang="0">
                    <a:pos x="418" y="536"/>
                  </a:cxn>
                </a:cxnLst>
                <a:rect l="0" t="0" r="r" b="b"/>
                <a:pathLst>
                  <a:path w="534" h="536">
                    <a:moveTo>
                      <a:pt x="418" y="536"/>
                    </a:moveTo>
                    <a:lnTo>
                      <a:pt x="418" y="186"/>
                    </a:lnTo>
                    <a:lnTo>
                      <a:pt x="268" y="414"/>
                    </a:lnTo>
                    <a:lnTo>
                      <a:pt x="264" y="414"/>
                    </a:lnTo>
                    <a:lnTo>
                      <a:pt x="116" y="188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68" y="226"/>
                    </a:lnTo>
                    <a:lnTo>
                      <a:pt x="408" y="0"/>
                    </a:lnTo>
                    <a:lnTo>
                      <a:pt x="534" y="0"/>
                    </a:lnTo>
                    <a:lnTo>
                      <a:pt x="534" y="536"/>
                    </a:lnTo>
                    <a:lnTo>
                      <a:pt x="418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2" name="Freeform 10"/>
              <p:cNvSpPr>
                <a:spLocks/>
              </p:cNvSpPr>
              <p:nvPr userDrawn="1"/>
            </p:nvSpPr>
            <p:spPr bwMode="gray">
              <a:xfrm>
                <a:off x="4535488" y="2139950"/>
                <a:ext cx="781050" cy="850900"/>
              </a:xfrm>
              <a:custGeom>
                <a:avLst/>
                <a:gdLst/>
                <a:ahLst/>
                <a:cxnLst>
                  <a:cxn ang="0">
                    <a:pos x="392" y="536"/>
                  </a:cxn>
                  <a:cxn ang="0">
                    <a:pos x="118" y="194"/>
                  </a:cxn>
                  <a:cxn ang="0">
                    <a:pos x="118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6" y="330"/>
                  </a:cxn>
                  <a:cxn ang="0">
                    <a:pos x="376" y="0"/>
                  </a:cxn>
                  <a:cxn ang="0">
                    <a:pos x="492" y="0"/>
                  </a:cxn>
                  <a:cxn ang="0">
                    <a:pos x="492" y="536"/>
                  </a:cxn>
                  <a:cxn ang="0">
                    <a:pos x="392" y="536"/>
                  </a:cxn>
                </a:cxnLst>
                <a:rect l="0" t="0" r="r" b="b"/>
                <a:pathLst>
                  <a:path w="492" h="536">
                    <a:moveTo>
                      <a:pt x="392" y="536"/>
                    </a:moveTo>
                    <a:lnTo>
                      <a:pt x="118" y="194"/>
                    </a:lnTo>
                    <a:lnTo>
                      <a:pt x="11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6" y="330"/>
                    </a:lnTo>
                    <a:lnTo>
                      <a:pt x="376" y="0"/>
                    </a:lnTo>
                    <a:lnTo>
                      <a:pt x="492" y="0"/>
                    </a:lnTo>
                    <a:lnTo>
                      <a:pt x="492" y="536"/>
                    </a:lnTo>
                    <a:lnTo>
                      <a:pt x="392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3" name="Freeform 11"/>
              <p:cNvSpPr>
                <a:spLocks/>
              </p:cNvSpPr>
              <p:nvPr userDrawn="1"/>
            </p:nvSpPr>
            <p:spPr bwMode="gray">
              <a:xfrm>
                <a:off x="5475288" y="2139950"/>
                <a:ext cx="777875" cy="850900"/>
              </a:xfrm>
              <a:custGeom>
                <a:avLst/>
                <a:gdLst/>
                <a:ahLst/>
                <a:cxnLst>
                  <a:cxn ang="0">
                    <a:pos x="390" y="536"/>
                  </a:cxn>
                  <a:cxn ang="0">
                    <a:pos x="116" y="194"/>
                  </a:cxn>
                  <a:cxn ang="0">
                    <a:pos x="116" y="536"/>
                  </a:cxn>
                  <a:cxn ang="0">
                    <a:pos x="0" y="536"/>
                  </a:cxn>
                  <a:cxn ang="0">
                    <a:pos x="0" y="0"/>
                  </a:cxn>
                  <a:cxn ang="0">
                    <a:pos x="110" y="0"/>
                  </a:cxn>
                  <a:cxn ang="0">
                    <a:pos x="374" y="330"/>
                  </a:cxn>
                  <a:cxn ang="0">
                    <a:pos x="374" y="0"/>
                  </a:cxn>
                  <a:cxn ang="0">
                    <a:pos x="490" y="0"/>
                  </a:cxn>
                  <a:cxn ang="0">
                    <a:pos x="490" y="536"/>
                  </a:cxn>
                  <a:cxn ang="0">
                    <a:pos x="390" y="536"/>
                  </a:cxn>
                </a:cxnLst>
                <a:rect l="0" t="0" r="r" b="b"/>
                <a:pathLst>
                  <a:path w="490" h="536">
                    <a:moveTo>
                      <a:pt x="390" y="536"/>
                    </a:moveTo>
                    <a:lnTo>
                      <a:pt x="116" y="194"/>
                    </a:lnTo>
                    <a:lnTo>
                      <a:pt x="116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374" y="330"/>
                    </a:lnTo>
                    <a:lnTo>
                      <a:pt x="374" y="0"/>
                    </a:lnTo>
                    <a:lnTo>
                      <a:pt x="490" y="0"/>
                    </a:lnTo>
                    <a:lnTo>
                      <a:pt x="490" y="536"/>
                    </a:lnTo>
                    <a:lnTo>
                      <a:pt x="390" y="5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4" name="Freeform 12"/>
              <p:cNvSpPr>
                <a:spLocks/>
              </p:cNvSpPr>
              <p:nvPr userDrawn="1"/>
            </p:nvSpPr>
            <p:spPr bwMode="gray">
              <a:xfrm>
                <a:off x="4446588" y="3159125"/>
                <a:ext cx="822325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58" y="414"/>
                  </a:cxn>
                  <a:cxn ang="0">
                    <a:pos x="256" y="414"/>
                  </a:cxn>
                  <a:cxn ang="0">
                    <a:pos x="114" y="188"/>
                  </a:cxn>
                  <a:cxn ang="0">
                    <a:pos x="114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6" y="0"/>
                  </a:cxn>
                  <a:cxn ang="0">
                    <a:pos x="258" y="226"/>
                  </a:cxn>
                  <a:cxn ang="0">
                    <a:pos x="392" y="0"/>
                  </a:cxn>
                  <a:cxn ang="0">
                    <a:pos x="518" y="0"/>
                  </a:cxn>
                  <a:cxn ang="0">
                    <a:pos x="518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18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58" y="414"/>
                    </a:lnTo>
                    <a:lnTo>
                      <a:pt x="256" y="414"/>
                    </a:lnTo>
                    <a:lnTo>
                      <a:pt x="114" y="188"/>
                    </a:lnTo>
                    <a:lnTo>
                      <a:pt x="114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258" y="226"/>
                    </a:lnTo>
                    <a:lnTo>
                      <a:pt x="392" y="0"/>
                    </a:lnTo>
                    <a:lnTo>
                      <a:pt x="518" y="0"/>
                    </a:lnTo>
                    <a:lnTo>
                      <a:pt x="518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5" name="Freeform 13"/>
              <p:cNvSpPr>
                <a:spLocks/>
              </p:cNvSpPr>
              <p:nvPr userDrawn="1"/>
            </p:nvSpPr>
            <p:spPr bwMode="gray">
              <a:xfrm>
                <a:off x="5430838" y="3159125"/>
                <a:ext cx="825500" cy="847725"/>
              </a:xfrm>
              <a:custGeom>
                <a:avLst/>
                <a:gdLst/>
                <a:ahLst/>
                <a:cxnLst>
                  <a:cxn ang="0">
                    <a:pos x="402" y="534"/>
                  </a:cxn>
                  <a:cxn ang="0">
                    <a:pos x="402" y="186"/>
                  </a:cxn>
                  <a:cxn ang="0">
                    <a:pos x="260" y="414"/>
                  </a:cxn>
                  <a:cxn ang="0">
                    <a:pos x="258" y="414"/>
                  </a:cxn>
                  <a:cxn ang="0">
                    <a:pos x="116" y="188"/>
                  </a:cxn>
                  <a:cxn ang="0">
                    <a:pos x="116" y="534"/>
                  </a:cxn>
                  <a:cxn ang="0">
                    <a:pos x="0" y="534"/>
                  </a:cxn>
                  <a:cxn ang="0">
                    <a:pos x="0" y="0"/>
                  </a:cxn>
                  <a:cxn ang="0">
                    <a:pos x="128" y="0"/>
                  </a:cxn>
                  <a:cxn ang="0">
                    <a:pos x="260" y="226"/>
                  </a:cxn>
                  <a:cxn ang="0">
                    <a:pos x="392" y="0"/>
                  </a:cxn>
                  <a:cxn ang="0">
                    <a:pos x="520" y="0"/>
                  </a:cxn>
                  <a:cxn ang="0">
                    <a:pos x="520" y="534"/>
                  </a:cxn>
                  <a:cxn ang="0">
                    <a:pos x="402" y="534"/>
                  </a:cxn>
                </a:cxnLst>
                <a:rect l="0" t="0" r="r" b="b"/>
                <a:pathLst>
                  <a:path w="520" h="534">
                    <a:moveTo>
                      <a:pt x="402" y="534"/>
                    </a:moveTo>
                    <a:lnTo>
                      <a:pt x="402" y="186"/>
                    </a:lnTo>
                    <a:lnTo>
                      <a:pt x="260" y="414"/>
                    </a:lnTo>
                    <a:lnTo>
                      <a:pt x="258" y="414"/>
                    </a:lnTo>
                    <a:lnTo>
                      <a:pt x="116" y="188"/>
                    </a:lnTo>
                    <a:lnTo>
                      <a:pt x="116" y="534"/>
                    </a:lnTo>
                    <a:lnTo>
                      <a:pt x="0" y="534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260" y="226"/>
                    </a:lnTo>
                    <a:lnTo>
                      <a:pt x="392" y="0"/>
                    </a:lnTo>
                    <a:lnTo>
                      <a:pt x="520" y="0"/>
                    </a:lnTo>
                    <a:lnTo>
                      <a:pt x="520" y="534"/>
                    </a:lnTo>
                    <a:lnTo>
                      <a:pt x="402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6" name="Freeform 14"/>
              <p:cNvSpPr>
                <a:spLocks/>
              </p:cNvSpPr>
              <p:nvPr userDrawn="1"/>
            </p:nvSpPr>
            <p:spPr bwMode="gray">
              <a:xfrm>
                <a:off x="6415088" y="3159125"/>
                <a:ext cx="650875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410" y="0"/>
                  </a:cxn>
                  <a:cxn ang="0">
                    <a:pos x="410" y="104"/>
                  </a:cxn>
                  <a:cxn ang="0">
                    <a:pos x="118" y="104"/>
                  </a:cxn>
                  <a:cxn ang="0">
                    <a:pos x="118" y="212"/>
                  </a:cxn>
                  <a:cxn ang="0">
                    <a:pos x="378" y="212"/>
                  </a:cxn>
                  <a:cxn ang="0">
                    <a:pos x="378" y="318"/>
                  </a:cxn>
                  <a:cxn ang="0">
                    <a:pos x="118" y="318"/>
                  </a:cxn>
                  <a:cxn ang="0">
                    <a:pos x="118" y="430"/>
                  </a:cxn>
                  <a:cxn ang="0">
                    <a:pos x="410" y="430"/>
                  </a:cxn>
                  <a:cxn ang="0">
                    <a:pos x="410" y="534"/>
                  </a:cxn>
                  <a:cxn ang="0">
                    <a:pos x="0" y="534"/>
                  </a:cxn>
                </a:cxnLst>
                <a:rect l="0" t="0" r="r" b="b"/>
                <a:pathLst>
                  <a:path w="410" h="534">
                    <a:moveTo>
                      <a:pt x="0" y="534"/>
                    </a:moveTo>
                    <a:lnTo>
                      <a:pt x="0" y="0"/>
                    </a:lnTo>
                    <a:lnTo>
                      <a:pt x="410" y="0"/>
                    </a:lnTo>
                    <a:lnTo>
                      <a:pt x="410" y="104"/>
                    </a:lnTo>
                    <a:lnTo>
                      <a:pt x="118" y="104"/>
                    </a:lnTo>
                    <a:lnTo>
                      <a:pt x="118" y="212"/>
                    </a:lnTo>
                    <a:lnTo>
                      <a:pt x="378" y="212"/>
                    </a:lnTo>
                    <a:lnTo>
                      <a:pt x="378" y="318"/>
                    </a:lnTo>
                    <a:lnTo>
                      <a:pt x="118" y="318"/>
                    </a:lnTo>
                    <a:lnTo>
                      <a:pt x="118" y="430"/>
                    </a:lnTo>
                    <a:lnTo>
                      <a:pt x="410" y="430"/>
                    </a:lnTo>
                    <a:lnTo>
                      <a:pt x="410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7" name="Freeform 15"/>
              <p:cNvSpPr>
                <a:spLocks/>
              </p:cNvSpPr>
              <p:nvPr userDrawn="1"/>
            </p:nvSpPr>
            <p:spPr bwMode="gray">
              <a:xfrm>
                <a:off x="7227888" y="3159125"/>
                <a:ext cx="609600" cy="847725"/>
              </a:xfrm>
              <a:custGeom>
                <a:avLst/>
                <a:gdLst/>
                <a:ahLst/>
                <a:cxnLst>
                  <a:cxn ang="0">
                    <a:pos x="0" y="534"/>
                  </a:cxn>
                  <a:cxn ang="0">
                    <a:pos x="0" y="0"/>
                  </a:cxn>
                  <a:cxn ang="0">
                    <a:pos x="116" y="0"/>
                  </a:cxn>
                  <a:cxn ang="0">
                    <a:pos x="116" y="428"/>
                  </a:cxn>
                  <a:cxn ang="0">
                    <a:pos x="384" y="428"/>
                  </a:cxn>
                  <a:cxn ang="0">
                    <a:pos x="384" y="534"/>
                  </a:cxn>
                  <a:cxn ang="0">
                    <a:pos x="0" y="534"/>
                  </a:cxn>
                </a:cxnLst>
                <a:rect l="0" t="0" r="r" b="b"/>
                <a:pathLst>
                  <a:path w="384" h="534">
                    <a:moveTo>
                      <a:pt x="0" y="534"/>
                    </a:moveTo>
                    <a:lnTo>
                      <a:pt x="0" y="0"/>
                    </a:lnTo>
                    <a:lnTo>
                      <a:pt x="116" y="0"/>
                    </a:lnTo>
                    <a:lnTo>
                      <a:pt x="116" y="428"/>
                    </a:lnTo>
                    <a:lnTo>
                      <a:pt x="384" y="428"/>
                    </a:lnTo>
                    <a:lnTo>
                      <a:pt x="384" y="534"/>
                    </a:lnTo>
                    <a:lnTo>
                      <a:pt x="0" y="5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8" name="Freeform 16"/>
              <p:cNvSpPr>
                <a:spLocks noEditPoints="1"/>
              </p:cNvSpPr>
              <p:nvPr userDrawn="1"/>
            </p:nvSpPr>
            <p:spPr bwMode="gray">
              <a:xfrm>
                <a:off x="3548063" y="2133600"/>
                <a:ext cx="911225" cy="857250"/>
              </a:xfrm>
              <a:custGeom>
                <a:avLst/>
                <a:gdLst/>
                <a:ahLst/>
                <a:cxnLst>
                  <a:cxn ang="0">
                    <a:pos x="212" y="316"/>
                  </a:cxn>
                  <a:cxn ang="0">
                    <a:pos x="286" y="142"/>
                  </a:cxn>
                  <a:cxn ang="0">
                    <a:pos x="360" y="316"/>
                  </a:cxn>
                  <a:cxn ang="0">
                    <a:pos x="212" y="316"/>
                  </a:cxn>
                  <a:cxn ang="0">
                    <a:pos x="342" y="0"/>
                  </a:cxn>
                  <a:cxn ang="0">
                    <a:pos x="232" y="0"/>
                  </a:cxn>
                  <a:cxn ang="0">
                    <a:pos x="0" y="540"/>
                  </a:cxn>
                  <a:cxn ang="0">
                    <a:pos x="120" y="540"/>
                  </a:cxn>
                  <a:cxn ang="0">
                    <a:pos x="170" y="420"/>
                  </a:cxn>
                  <a:cxn ang="0">
                    <a:pos x="402" y="420"/>
                  </a:cxn>
                  <a:cxn ang="0">
                    <a:pos x="452" y="540"/>
                  </a:cxn>
                  <a:cxn ang="0">
                    <a:pos x="574" y="540"/>
                  </a:cxn>
                  <a:cxn ang="0">
                    <a:pos x="342" y="0"/>
                  </a:cxn>
                </a:cxnLst>
                <a:rect l="0" t="0" r="r" b="b"/>
                <a:pathLst>
                  <a:path w="574" h="540">
                    <a:moveTo>
                      <a:pt x="212" y="316"/>
                    </a:moveTo>
                    <a:lnTo>
                      <a:pt x="286" y="142"/>
                    </a:lnTo>
                    <a:lnTo>
                      <a:pt x="360" y="316"/>
                    </a:lnTo>
                    <a:lnTo>
                      <a:pt x="212" y="316"/>
                    </a:lnTo>
                    <a:close/>
                    <a:moveTo>
                      <a:pt x="342" y="0"/>
                    </a:moveTo>
                    <a:lnTo>
                      <a:pt x="232" y="0"/>
                    </a:lnTo>
                    <a:lnTo>
                      <a:pt x="0" y="540"/>
                    </a:lnTo>
                    <a:lnTo>
                      <a:pt x="120" y="540"/>
                    </a:lnTo>
                    <a:lnTo>
                      <a:pt x="170" y="420"/>
                    </a:lnTo>
                    <a:lnTo>
                      <a:pt x="402" y="420"/>
                    </a:lnTo>
                    <a:lnTo>
                      <a:pt x="452" y="540"/>
                    </a:lnTo>
                    <a:lnTo>
                      <a:pt x="574" y="54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79" name="Freeform 17"/>
              <p:cNvSpPr>
                <a:spLocks/>
              </p:cNvSpPr>
              <p:nvPr userDrawn="1"/>
            </p:nvSpPr>
            <p:spPr bwMode="gray">
              <a:xfrm>
                <a:off x="6538913" y="2139950"/>
                <a:ext cx="873125" cy="850900"/>
              </a:xfrm>
              <a:custGeom>
                <a:avLst/>
                <a:gdLst/>
                <a:ahLst/>
                <a:cxnLst>
                  <a:cxn ang="0">
                    <a:pos x="550" y="212"/>
                  </a:cxn>
                  <a:cxn ang="0">
                    <a:pos x="332" y="212"/>
                  </a:cxn>
                  <a:cxn ang="0">
                    <a:pos x="332" y="0"/>
                  </a:cxn>
                  <a:cxn ang="0">
                    <a:pos x="220" y="0"/>
                  </a:cxn>
                  <a:cxn ang="0">
                    <a:pos x="220" y="212"/>
                  </a:cxn>
                  <a:cxn ang="0">
                    <a:pos x="0" y="212"/>
                  </a:cxn>
                  <a:cxn ang="0">
                    <a:pos x="0" y="322"/>
                  </a:cxn>
                  <a:cxn ang="0">
                    <a:pos x="220" y="322"/>
                  </a:cxn>
                  <a:cxn ang="0">
                    <a:pos x="220" y="536"/>
                  </a:cxn>
                  <a:cxn ang="0">
                    <a:pos x="332" y="536"/>
                  </a:cxn>
                  <a:cxn ang="0">
                    <a:pos x="332" y="322"/>
                  </a:cxn>
                  <a:cxn ang="0">
                    <a:pos x="550" y="322"/>
                  </a:cxn>
                  <a:cxn ang="0">
                    <a:pos x="550" y="212"/>
                  </a:cxn>
                </a:cxnLst>
                <a:rect l="0" t="0" r="r" b="b"/>
                <a:pathLst>
                  <a:path w="550" h="536">
                    <a:moveTo>
                      <a:pt x="550" y="212"/>
                    </a:moveTo>
                    <a:lnTo>
                      <a:pt x="332" y="212"/>
                    </a:lnTo>
                    <a:lnTo>
                      <a:pt x="332" y="0"/>
                    </a:lnTo>
                    <a:lnTo>
                      <a:pt x="220" y="0"/>
                    </a:lnTo>
                    <a:lnTo>
                      <a:pt x="220" y="212"/>
                    </a:lnTo>
                    <a:lnTo>
                      <a:pt x="0" y="212"/>
                    </a:lnTo>
                    <a:lnTo>
                      <a:pt x="0" y="322"/>
                    </a:lnTo>
                    <a:lnTo>
                      <a:pt x="220" y="322"/>
                    </a:lnTo>
                    <a:lnTo>
                      <a:pt x="220" y="536"/>
                    </a:lnTo>
                    <a:lnTo>
                      <a:pt x="332" y="536"/>
                    </a:lnTo>
                    <a:lnTo>
                      <a:pt x="332" y="322"/>
                    </a:lnTo>
                    <a:lnTo>
                      <a:pt x="550" y="322"/>
                    </a:lnTo>
                    <a:lnTo>
                      <a:pt x="55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099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gray">
          <a:xfrm>
            <a:off x="193675" y="6237312"/>
            <a:ext cx="5255840" cy="504056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5" name="Textplatzhalt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39923" y="980728"/>
            <a:ext cx="8910639" cy="406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800" b="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Thank you!</a:t>
            </a:r>
          </a:p>
        </p:txBody>
      </p:sp>
      <p:sp>
        <p:nvSpPr>
          <p:cNvPr id="64" name="Textplatzhalter 2"/>
          <p:cNvSpPr>
            <a:spLocks noGrp="1"/>
          </p:cNvSpPr>
          <p:nvPr userDrawn="1">
            <p:ph type="body" sz="quarter" idx="17" hasCustomPrompt="1"/>
          </p:nvPr>
        </p:nvSpPr>
        <p:spPr bwMode="gray">
          <a:xfrm rot="21180000">
            <a:off x="2333610" y="3288704"/>
            <a:ext cx="3709981" cy="251546"/>
          </a:xfrm>
        </p:spPr>
        <p:txBody>
          <a:bodyPr anchor="t" anchorCtr="0">
            <a:norm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rgbClr val="3CA014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65" name="Titel 5"/>
          <p:cNvSpPr>
            <a:spLocks noGrp="1"/>
          </p:cNvSpPr>
          <p:nvPr userDrawn="1">
            <p:ph type="title" hasCustomPrompt="1"/>
          </p:nvPr>
        </p:nvSpPr>
        <p:spPr bwMode="gray">
          <a:xfrm rot="21180000">
            <a:off x="2294153" y="2889174"/>
            <a:ext cx="3711182" cy="400459"/>
          </a:xfrm>
          <a:solidFill>
            <a:schemeClr val="bg1"/>
          </a:solidFill>
        </p:spPr>
        <p:txBody>
          <a:bodyPr vert="horz"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rgbClr val="00732D"/>
                </a:solidFill>
              </a:defRPr>
            </a:lvl1pPr>
          </a:lstStyle>
          <a:p>
            <a:r>
              <a:rPr lang="en-US" noProof="0" dirty="0"/>
              <a:t>Name Surname</a:t>
            </a:r>
          </a:p>
        </p:txBody>
      </p:sp>
      <p:sp>
        <p:nvSpPr>
          <p:cNvPr id="66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 rot="21179971">
            <a:off x="2415893" y="3791480"/>
            <a:ext cx="1532190" cy="767067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MANN+HUMMEL</a:t>
            </a:r>
            <a:br>
              <a:rPr lang="en-US" noProof="0" dirty="0"/>
            </a:br>
            <a:r>
              <a:rPr lang="en-US" noProof="0" dirty="0"/>
              <a:t>Address</a:t>
            </a:r>
          </a:p>
        </p:txBody>
      </p:sp>
      <p:sp>
        <p:nvSpPr>
          <p:cNvPr id="67" name="Textplatzhalter 3"/>
          <p:cNvSpPr>
            <a:spLocks noGrp="1"/>
          </p:cNvSpPr>
          <p:nvPr userDrawn="1">
            <p:ph type="body" sz="quarter" idx="20" hasCustomPrompt="1"/>
          </p:nvPr>
        </p:nvSpPr>
        <p:spPr bwMode="gray">
          <a:xfrm rot="21179971">
            <a:off x="3976191" y="3563962"/>
            <a:ext cx="2142798" cy="76706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tabLst>
                <a:tab pos="449263" algn="l"/>
              </a:tabLst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Phone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Fax     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Mobile    +xx </a:t>
            </a:r>
            <a:r>
              <a:rPr lang="en-US" noProof="0" dirty="0" err="1"/>
              <a:t>xxxx</a:t>
            </a:r>
            <a:r>
              <a:rPr lang="en-US" noProof="0" dirty="0"/>
              <a:t> xx xxx</a:t>
            </a:r>
          </a:p>
          <a:p>
            <a:pPr lvl="0"/>
            <a:r>
              <a:rPr lang="en-US" noProof="0" dirty="0"/>
              <a:t>max.mustermann@mann-hummel.com</a:t>
            </a:r>
            <a:br>
              <a:rPr lang="en-US" noProof="0" dirty="0"/>
            </a:br>
            <a:r>
              <a:rPr lang="en-US" noProof="0" dirty="0"/>
              <a:t>www.mann-hummel.com</a:t>
            </a:r>
          </a:p>
        </p:txBody>
      </p:sp>
      <p:grpSp>
        <p:nvGrpSpPr>
          <p:cNvPr id="17" name="Gruppierung 17"/>
          <p:cNvGrpSpPr/>
          <p:nvPr userDrawn="1"/>
        </p:nvGrpSpPr>
        <p:grpSpPr bwMode="gray">
          <a:xfrm rot="21208675">
            <a:off x="4809843" y="2123792"/>
            <a:ext cx="1062344" cy="384542"/>
            <a:chOff x="2627313" y="2133600"/>
            <a:chExt cx="5210175" cy="1885950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2627313" y="3159125"/>
              <a:ext cx="749300" cy="847725"/>
            </a:xfrm>
            <a:custGeom>
              <a:avLst/>
              <a:gdLst/>
              <a:ahLst/>
              <a:cxnLst>
                <a:cxn ang="0">
                  <a:pos x="354" y="534"/>
                </a:cxn>
                <a:cxn ang="0">
                  <a:pos x="354" y="320"/>
                </a:cxn>
                <a:cxn ang="0">
                  <a:pos x="118" y="320"/>
                </a:cxn>
                <a:cxn ang="0">
                  <a:pos x="118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18" y="0"/>
                </a:cxn>
                <a:cxn ang="0">
                  <a:pos x="118" y="212"/>
                </a:cxn>
                <a:cxn ang="0">
                  <a:pos x="354" y="212"/>
                </a:cxn>
                <a:cxn ang="0">
                  <a:pos x="354" y="0"/>
                </a:cxn>
                <a:cxn ang="0">
                  <a:pos x="472" y="0"/>
                </a:cxn>
                <a:cxn ang="0">
                  <a:pos x="472" y="534"/>
                </a:cxn>
                <a:cxn ang="0">
                  <a:pos x="354" y="534"/>
                </a:cxn>
              </a:cxnLst>
              <a:rect l="0" t="0" r="r" b="b"/>
              <a:pathLst>
                <a:path w="472" h="534">
                  <a:moveTo>
                    <a:pt x="354" y="534"/>
                  </a:moveTo>
                  <a:lnTo>
                    <a:pt x="354" y="320"/>
                  </a:lnTo>
                  <a:lnTo>
                    <a:pt x="118" y="320"/>
                  </a:lnTo>
                  <a:lnTo>
                    <a:pt x="118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2"/>
                  </a:lnTo>
                  <a:lnTo>
                    <a:pt x="354" y="212"/>
                  </a:lnTo>
                  <a:lnTo>
                    <a:pt x="354" y="0"/>
                  </a:lnTo>
                  <a:lnTo>
                    <a:pt x="472" y="0"/>
                  </a:lnTo>
                  <a:lnTo>
                    <a:pt x="472" y="534"/>
                  </a:lnTo>
                  <a:lnTo>
                    <a:pt x="354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3544888" y="3159125"/>
              <a:ext cx="733425" cy="860425"/>
            </a:xfrm>
            <a:custGeom>
              <a:avLst/>
              <a:gdLst/>
              <a:ahLst/>
              <a:cxnLst>
                <a:cxn ang="0">
                  <a:pos x="230" y="542"/>
                </a:cxn>
                <a:cxn ang="0">
                  <a:pos x="178" y="540"/>
                </a:cxn>
                <a:cxn ang="0">
                  <a:pos x="132" y="528"/>
                </a:cxn>
                <a:cxn ang="0">
                  <a:pos x="94" y="510"/>
                </a:cxn>
                <a:cxn ang="0">
                  <a:pos x="60" y="484"/>
                </a:cxn>
                <a:cxn ang="0">
                  <a:pos x="34" y="450"/>
                </a:cxn>
                <a:cxn ang="0">
                  <a:pos x="16" y="408"/>
                </a:cxn>
                <a:cxn ang="0">
                  <a:pos x="4" y="360"/>
                </a:cxn>
                <a:cxn ang="0">
                  <a:pos x="0" y="306"/>
                </a:cxn>
                <a:cxn ang="0">
                  <a:pos x="118" y="0"/>
                </a:cxn>
                <a:cxn ang="0">
                  <a:pos x="118" y="302"/>
                </a:cxn>
                <a:cxn ang="0">
                  <a:pos x="124" y="360"/>
                </a:cxn>
                <a:cxn ang="0">
                  <a:pos x="134" y="382"/>
                </a:cxn>
                <a:cxn ang="0">
                  <a:pos x="148" y="400"/>
                </a:cxn>
                <a:cxn ang="0">
                  <a:pos x="164" y="416"/>
                </a:cxn>
                <a:cxn ang="0">
                  <a:pos x="182" y="426"/>
                </a:cxn>
                <a:cxn ang="0">
                  <a:pos x="206" y="432"/>
                </a:cxn>
                <a:cxn ang="0">
                  <a:pos x="230" y="434"/>
                </a:cxn>
                <a:cxn ang="0">
                  <a:pos x="278" y="426"/>
                </a:cxn>
                <a:cxn ang="0">
                  <a:pos x="298" y="416"/>
                </a:cxn>
                <a:cxn ang="0">
                  <a:pos x="314" y="402"/>
                </a:cxn>
                <a:cxn ang="0">
                  <a:pos x="328" y="384"/>
                </a:cxn>
                <a:cxn ang="0">
                  <a:pos x="336" y="362"/>
                </a:cxn>
                <a:cxn ang="0">
                  <a:pos x="344" y="306"/>
                </a:cxn>
                <a:cxn ang="0">
                  <a:pos x="462" y="0"/>
                </a:cxn>
                <a:cxn ang="0">
                  <a:pos x="462" y="302"/>
                </a:cxn>
                <a:cxn ang="0">
                  <a:pos x="458" y="358"/>
                </a:cxn>
                <a:cxn ang="0">
                  <a:pos x="446" y="408"/>
                </a:cxn>
                <a:cxn ang="0">
                  <a:pos x="426" y="450"/>
                </a:cxn>
                <a:cxn ang="0">
                  <a:pos x="400" y="482"/>
                </a:cxn>
                <a:cxn ang="0">
                  <a:pos x="366" y="510"/>
                </a:cxn>
                <a:cxn ang="0">
                  <a:pos x="326" y="528"/>
                </a:cxn>
                <a:cxn ang="0">
                  <a:pos x="280" y="540"/>
                </a:cxn>
                <a:cxn ang="0">
                  <a:pos x="230" y="542"/>
                </a:cxn>
              </a:cxnLst>
              <a:rect l="0" t="0" r="r" b="b"/>
              <a:pathLst>
                <a:path w="462" h="542">
                  <a:moveTo>
                    <a:pt x="230" y="542"/>
                  </a:moveTo>
                  <a:lnTo>
                    <a:pt x="230" y="542"/>
                  </a:lnTo>
                  <a:lnTo>
                    <a:pt x="204" y="542"/>
                  </a:lnTo>
                  <a:lnTo>
                    <a:pt x="178" y="540"/>
                  </a:lnTo>
                  <a:lnTo>
                    <a:pt x="154" y="534"/>
                  </a:lnTo>
                  <a:lnTo>
                    <a:pt x="132" y="528"/>
                  </a:lnTo>
                  <a:lnTo>
                    <a:pt x="112" y="520"/>
                  </a:lnTo>
                  <a:lnTo>
                    <a:pt x="94" y="510"/>
                  </a:lnTo>
                  <a:lnTo>
                    <a:pt x="76" y="498"/>
                  </a:lnTo>
                  <a:lnTo>
                    <a:pt x="60" y="484"/>
                  </a:lnTo>
                  <a:lnTo>
                    <a:pt x="46" y="468"/>
                  </a:lnTo>
                  <a:lnTo>
                    <a:pt x="34" y="450"/>
                  </a:lnTo>
                  <a:lnTo>
                    <a:pt x="24" y="430"/>
                  </a:lnTo>
                  <a:lnTo>
                    <a:pt x="16" y="408"/>
                  </a:lnTo>
                  <a:lnTo>
                    <a:pt x="8" y="386"/>
                  </a:lnTo>
                  <a:lnTo>
                    <a:pt x="4" y="360"/>
                  </a:lnTo>
                  <a:lnTo>
                    <a:pt x="0" y="334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0" y="332"/>
                  </a:lnTo>
                  <a:lnTo>
                    <a:pt x="124" y="360"/>
                  </a:lnTo>
                  <a:lnTo>
                    <a:pt x="130" y="372"/>
                  </a:lnTo>
                  <a:lnTo>
                    <a:pt x="134" y="382"/>
                  </a:lnTo>
                  <a:lnTo>
                    <a:pt x="140" y="392"/>
                  </a:lnTo>
                  <a:lnTo>
                    <a:pt x="148" y="400"/>
                  </a:lnTo>
                  <a:lnTo>
                    <a:pt x="154" y="408"/>
                  </a:lnTo>
                  <a:lnTo>
                    <a:pt x="164" y="416"/>
                  </a:lnTo>
                  <a:lnTo>
                    <a:pt x="172" y="422"/>
                  </a:lnTo>
                  <a:lnTo>
                    <a:pt x="182" y="426"/>
                  </a:lnTo>
                  <a:lnTo>
                    <a:pt x="194" y="430"/>
                  </a:lnTo>
                  <a:lnTo>
                    <a:pt x="206" y="432"/>
                  </a:lnTo>
                  <a:lnTo>
                    <a:pt x="230" y="434"/>
                  </a:lnTo>
                  <a:lnTo>
                    <a:pt x="230" y="434"/>
                  </a:lnTo>
                  <a:lnTo>
                    <a:pt x="256" y="432"/>
                  </a:lnTo>
                  <a:lnTo>
                    <a:pt x="278" y="426"/>
                  </a:lnTo>
                  <a:lnTo>
                    <a:pt x="290" y="422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4" y="402"/>
                  </a:lnTo>
                  <a:lnTo>
                    <a:pt x="322" y="394"/>
                  </a:lnTo>
                  <a:lnTo>
                    <a:pt x="328" y="384"/>
                  </a:lnTo>
                  <a:lnTo>
                    <a:pt x="332" y="374"/>
                  </a:lnTo>
                  <a:lnTo>
                    <a:pt x="336" y="362"/>
                  </a:lnTo>
                  <a:lnTo>
                    <a:pt x="342" y="336"/>
                  </a:lnTo>
                  <a:lnTo>
                    <a:pt x="344" y="306"/>
                  </a:lnTo>
                  <a:lnTo>
                    <a:pt x="344" y="0"/>
                  </a:lnTo>
                  <a:lnTo>
                    <a:pt x="462" y="0"/>
                  </a:lnTo>
                  <a:lnTo>
                    <a:pt x="462" y="302"/>
                  </a:lnTo>
                  <a:lnTo>
                    <a:pt x="462" y="302"/>
                  </a:lnTo>
                  <a:lnTo>
                    <a:pt x="462" y="330"/>
                  </a:lnTo>
                  <a:lnTo>
                    <a:pt x="458" y="358"/>
                  </a:lnTo>
                  <a:lnTo>
                    <a:pt x="454" y="384"/>
                  </a:lnTo>
                  <a:lnTo>
                    <a:pt x="446" y="408"/>
                  </a:lnTo>
                  <a:lnTo>
                    <a:pt x="438" y="430"/>
                  </a:lnTo>
                  <a:lnTo>
                    <a:pt x="426" y="450"/>
                  </a:lnTo>
                  <a:lnTo>
                    <a:pt x="414" y="466"/>
                  </a:lnTo>
                  <a:lnTo>
                    <a:pt x="400" y="482"/>
                  </a:lnTo>
                  <a:lnTo>
                    <a:pt x="384" y="498"/>
                  </a:lnTo>
                  <a:lnTo>
                    <a:pt x="366" y="510"/>
                  </a:lnTo>
                  <a:lnTo>
                    <a:pt x="348" y="520"/>
                  </a:lnTo>
                  <a:lnTo>
                    <a:pt x="326" y="528"/>
                  </a:lnTo>
                  <a:lnTo>
                    <a:pt x="304" y="534"/>
                  </a:lnTo>
                  <a:lnTo>
                    <a:pt x="280" y="540"/>
                  </a:lnTo>
                  <a:lnTo>
                    <a:pt x="256" y="542"/>
                  </a:lnTo>
                  <a:lnTo>
                    <a:pt x="230" y="5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gray">
            <a:xfrm>
              <a:off x="3544888" y="3159125"/>
              <a:ext cx="733425" cy="860425"/>
            </a:xfrm>
            <a:custGeom>
              <a:avLst/>
              <a:gdLst/>
              <a:ahLst/>
              <a:cxnLst>
                <a:cxn ang="0">
                  <a:pos x="230" y="542"/>
                </a:cxn>
                <a:cxn ang="0">
                  <a:pos x="178" y="540"/>
                </a:cxn>
                <a:cxn ang="0">
                  <a:pos x="132" y="528"/>
                </a:cxn>
                <a:cxn ang="0">
                  <a:pos x="94" y="510"/>
                </a:cxn>
                <a:cxn ang="0">
                  <a:pos x="60" y="484"/>
                </a:cxn>
                <a:cxn ang="0">
                  <a:pos x="34" y="450"/>
                </a:cxn>
                <a:cxn ang="0">
                  <a:pos x="16" y="408"/>
                </a:cxn>
                <a:cxn ang="0">
                  <a:pos x="4" y="360"/>
                </a:cxn>
                <a:cxn ang="0">
                  <a:pos x="0" y="306"/>
                </a:cxn>
                <a:cxn ang="0">
                  <a:pos x="118" y="0"/>
                </a:cxn>
                <a:cxn ang="0">
                  <a:pos x="118" y="302"/>
                </a:cxn>
                <a:cxn ang="0">
                  <a:pos x="124" y="360"/>
                </a:cxn>
                <a:cxn ang="0">
                  <a:pos x="134" y="382"/>
                </a:cxn>
                <a:cxn ang="0">
                  <a:pos x="148" y="400"/>
                </a:cxn>
                <a:cxn ang="0">
                  <a:pos x="164" y="416"/>
                </a:cxn>
                <a:cxn ang="0">
                  <a:pos x="182" y="426"/>
                </a:cxn>
                <a:cxn ang="0">
                  <a:pos x="206" y="432"/>
                </a:cxn>
                <a:cxn ang="0">
                  <a:pos x="230" y="434"/>
                </a:cxn>
                <a:cxn ang="0">
                  <a:pos x="278" y="426"/>
                </a:cxn>
                <a:cxn ang="0">
                  <a:pos x="298" y="416"/>
                </a:cxn>
                <a:cxn ang="0">
                  <a:pos x="314" y="402"/>
                </a:cxn>
                <a:cxn ang="0">
                  <a:pos x="328" y="384"/>
                </a:cxn>
                <a:cxn ang="0">
                  <a:pos x="336" y="362"/>
                </a:cxn>
                <a:cxn ang="0">
                  <a:pos x="344" y="306"/>
                </a:cxn>
                <a:cxn ang="0">
                  <a:pos x="462" y="0"/>
                </a:cxn>
                <a:cxn ang="0">
                  <a:pos x="462" y="302"/>
                </a:cxn>
                <a:cxn ang="0">
                  <a:pos x="458" y="358"/>
                </a:cxn>
                <a:cxn ang="0">
                  <a:pos x="446" y="408"/>
                </a:cxn>
                <a:cxn ang="0">
                  <a:pos x="426" y="450"/>
                </a:cxn>
                <a:cxn ang="0">
                  <a:pos x="400" y="482"/>
                </a:cxn>
                <a:cxn ang="0">
                  <a:pos x="366" y="510"/>
                </a:cxn>
                <a:cxn ang="0">
                  <a:pos x="326" y="528"/>
                </a:cxn>
                <a:cxn ang="0">
                  <a:pos x="280" y="540"/>
                </a:cxn>
                <a:cxn ang="0">
                  <a:pos x="230" y="542"/>
                </a:cxn>
              </a:cxnLst>
              <a:rect l="0" t="0" r="r" b="b"/>
              <a:pathLst>
                <a:path w="462" h="542">
                  <a:moveTo>
                    <a:pt x="230" y="542"/>
                  </a:moveTo>
                  <a:lnTo>
                    <a:pt x="230" y="542"/>
                  </a:lnTo>
                  <a:lnTo>
                    <a:pt x="204" y="542"/>
                  </a:lnTo>
                  <a:lnTo>
                    <a:pt x="178" y="540"/>
                  </a:lnTo>
                  <a:lnTo>
                    <a:pt x="154" y="534"/>
                  </a:lnTo>
                  <a:lnTo>
                    <a:pt x="132" y="528"/>
                  </a:lnTo>
                  <a:lnTo>
                    <a:pt x="112" y="520"/>
                  </a:lnTo>
                  <a:lnTo>
                    <a:pt x="94" y="510"/>
                  </a:lnTo>
                  <a:lnTo>
                    <a:pt x="76" y="498"/>
                  </a:lnTo>
                  <a:lnTo>
                    <a:pt x="60" y="484"/>
                  </a:lnTo>
                  <a:lnTo>
                    <a:pt x="46" y="468"/>
                  </a:lnTo>
                  <a:lnTo>
                    <a:pt x="34" y="450"/>
                  </a:lnTo>
                  <a:lnTo>
                    <a:pt x="24" y="430"/>
                  </a:lnTo>
                  <a:lnTo>
                    <a:pt x="16" y="408"/>
                  </a:lnTo>
                  <a:lnTo>
                    <a:pt x="8" y="386"/>
                  </a:lnTo>
                  <a:lnTo>
                    <a:pt x="4" y="360"/>
                  </a:lnTo>
                  <a:lnTo>
                    <a:pt x="0" y="334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0" y="332"/>
                  </a:lnTo>
                  <a:lnTo>
                    <a:pt x="124" y="360"/>
                  </a:lnTo>
                  <a:lnTo>
                    <a:pt x="130" y="372"/>
                  </a:lnTo>
                  <a:lnTo>
                    <a:pt x="134" y="382"/>
                  </a:lnTo>
                  <a:lnTo>
                    <a:pt x="140" y="392"/>
                  </a:lnTo>
                  <a:lnTo>
                    <a:pt x="148" y="400"/>
                  </a:lnTo>
                  <a:lnTo>
                    <a:pt x="154" y="408"/>
                  </a:lnTo>
                  <a:lnTo>
                    <a:pt x="164" y="416"/>
                  </a:lnTo>
                  <a:lnTo>
                    <a:pt x="172" y="422"/>
                  </a:lnTo>
                  <a:lnTo>
                    <a:pt x="182" y="426"/>
                  </a:lnTo>
                  <a:lnTo>
                    <a:pt x="194" y="430"/>
                  </a:lnTo>
                  <a:lnTo>
                    <a:pt x="206" y="432"/>
                  </a:lnTo>
                  <a:lnTo>
                    <a:pt x="230" y="434"/>
                  </a:lnTo>
                  <a:lnTo>
                    <a:pt x="230" y="434"/>
                  </a:lnTo>
                  <a:lnTo>
                    <a:pt x="256" y="432"/>
                  </a:lnTo>
                  <a:lnTo>
                    <a:pt x="278" y="426"/>
                  </a:lnTo>
                  <a:lnTo>
                    <a:pt x="290" y="422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4" y="402"/>
                  </a:lnTo>
                  <a:lnTo>
                    <a:pt x="322" y="394"/>
                  </a:lnTo>
                  <a:lnTo>
                    <a:pt x="328" y="384"/>
                  </a:lnTo>
                  <a:lnTo>
                    <a:pt x="332" y="374"/>
                  </a:lnTo>
                  <a:lnTo>
                    <a:pt x="336" y="362"/>
                  </a:lnTo>
                  <a:lnTo>
                    <a:pt x="342" y="336"/>
                  </a:lnTo>
                  <a:lnTo>
                    <a:pt x="344" y="306"/>
                  </a:lnTo>
                  <a:lnTo>
                    <a:pt x="344" y="0"/>
                  </a:lnTo>
                  <a:lnTo>
                    <a:pt x="462" y="0"/>
                  </a:lnTo>
                  <a:lnTo>
                    <a:pt x="462" y="302"/>
                  </a:lnTo>
                  <a:lnTo>
                    <a:pt x="462" y="302"/>
                  </a:lnTo>
                  <a:lnTo>
                    <a:pt x="462" y="330"/>
                  </a:lnTo>
                  <a:lnTo>
                    <a:pt x="458" y="358"/>
                  </a:lnTo>
                  <a:lnTo>
                    <a:pt x="454" y="384"/>
                  </a:lnTo>
                  <a:lnTo>
                    <a:pt x="446" y="408"/>
                  </a:lnTo>
                  <a:lnTo>
                    <a:pt x="438" y="430"/>
                  </a:lnTo>
                  <a:lnTo>
                    <a:pt x="426" y="450"/>
                  </a:lnTo>
                  <a:lnTo>
                    <a:pt x="414" y="466"/>
                  </a:lnTo>
                  <a:lnTo>
                    <a:pt x="400" y="482"/>
                  </a:lnTo>
                  <a:lnTo>
                    <a:pt x="384" y="498"/>
                  </a:lnTo>
                  <a:lnTo>
                    <a:pt x="366" y="510"/>
                  </a:lnTo>
                  <a:lnTo>
                    <a:pt x="348" y="520"/>
                  </a:lnTo>
                  <a:lnTo>
                    <a:pt x="326" y="528"/>
                  </a:lnTo>
                  <a:lnTo>
                    <a:pt x="304" y="534"/>
                  </a:lnTo>
                  <a:lnTo>
                    <a:pt x="280" y="540"/>
                  </a:lnTo>
                  <a:lnTo>
                    <a:pt x="256" y="542"/>
                  </a:lnTo>
                  <a:lnTo>
                    <a:pt x="230" y="5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gray">
            <a:xfrm>
              <a:off x="2627313" y="2139950"/>
              <a:ext cx="847725" cy="850900"/>
            </a:xfrm>
            <a:custGeom>
              <a:avLst/>
              <a:gdLst/>
              <a:ahLst/>
              <a:cxnLst>
                <a:cxn ang="0">
                  <a:pos x="418" y="536"/>
                </a:cxn>
                <a:cxn ang="0">
                  <a:pos x="418" y="186"/>
                </a:cxn>
                <a:cxn ang="0">
                  <a:pos x="268" y="414"/>
                </a:cxn>
                <a:cxn ang="0">
                  <a:pos x="264" y="414"/>
                </a:cxn>
                <a:cxn ang="0">
                  <a:pos x="116" y="188"/>
                </a:cxn>
                <a:cxn ang="0">
                  <a:pos x="116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26" y="0"/>
                </a:cxn>
                <a:cxn ang="0">
                  <a:pos x="268" y="226"/>
                </a:cxn>
                <a:cxn ang="0">
                  <a:pos x="408" y="0"/>
                </a:cxn>
                <a:cxn ang="0">
                  <a:pos x="534" y="0"/>
                </a:cxn>
                <a:cxn ang="0">
                  <a:pos x="534" y="536"/>
                </a:cxn>
                <a:cxn ang="0">
                  <a:pos x="418" y="536"/>
                </a:cxn>
              </a:cxnLst>
              <a:rect l="0" t="0" r="r" b="b"/>
              <a:pathLst>
                <a:path w="534" h="536">
                  <a:moveTo>
                    <a:pt x="418" y="536"/>
                  </a:moveTo>
                  <a:lnTo>
                    <a:pt x="418" y="186"/>
                  </a:lnTo>
                  <a:lnTo>
                    <a:pt x="268" y="414"/>
                  </a:lnTo>
                  <a:lnTo>
                    <a:pt x="264" y="414"/>
                  </a:lnTo>
                  <a:lnTo>
                    <a:pt x="116" y="188"/>
                  </a:lnTo>
                  <a:lnTo>
                    <a:pt x="116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268" y="226"/>
                  </a:lnTo>
                  <a:lnTo>
                    <a:pt x="408" y="0"/>
                  </a:lnTo>
                  <a:lnTo>
                    <a:pt x="534" y="0"/>
                  </a:lnTo>
                  <a:lnTo>
                    <a:pt x="534" y="536"/>
                  </a:lnTo>
                  <a:lnTo>
                    <a:pt x="418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gray">
            <a:xfrm>
              <a:off x="4535488" y="2139950"/>
              <a:ext cx="781050" cy="850900"/>
            </a:xfrm>
            <a:custGeom>
              <a:avLst/>
              <a:gdLst/>
              <a:ahLst/>
              <a:cxnLst>
                <a:cxn ang="0">
                  <a:pos x="392" y="536"/>
                </a:cxn>
                <a:cxn ang="0">
                  <a:pos x="118" y="194"/>
                </a:cxn>
                <a:cxn ang="0">
                  <a:pos x="118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376" y="330"/>
                </a:cxn>
                <a:cxn ang="0">
                  <a:pos x="376" y="0"/>
                </a:cxn>
                <a:cxn ang="0">
                  <a:pos x="492" y="0"/>
                </a:cxn>
                <a:cxn ang="0">
                  <a:pos x="492" y="536"/>
                </a:cxn>
                <a:cxn ang="0">
                  <a:pos x="392" y="536"/>
                </a:cxn>
              </a:cxnLst>
              <a:rect l="0" t="0" r="r" b="b"/>
              <a:pathLst>
                <a:path w="492" h="536">
                  <a:moveTo>
                    <a:pt x="392" y="536"/>
                  </a:moveTo>
                  <a:lnTo>
                    <a:pt x="118" y="194"/>
                  </a:lnTo>
                  <a:lnTo>
                    <a:pt x="118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376" y="330"/>
                  </a:lnTo>
                  <a:lnTo>
                    <a:pt x="376" y="0"/>
                  </a:lnTo>
                  <a:lnTo>
                    <a:pt x="492" y="0"/>
                  </a:lnTo>
                  <a:lnTo>
                    <a:pt x="492" y="536"/>
                  </a:lnTo>
                  <a:lnTo>
                    <a:pt x="392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gray">
            <a:xfrm>
              <a:off x="5475288" y="2139950"/>
              <a:ext cx="777875" cy="850900"/>
            </a:xfrm>
            <a:custGeom>
              <a:avLst/>
              <a:gdLst/>
              <a:ahLst/>
              <a:cxnLst>
                <a:cxn ang="0">
                  <a:pos x="390" y="536"/>
                </a:cxn>
                <a:cxn ang="0">
                  <a:pos x="116" y="194"/>
                </a:cxn>
                <a:cxn ang="0">
                  <a:pos x="116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374" y="330"/>
                </a:cxn>
                <a:cxn ang="0">
                  <a:pos x="374" y="0"/>
                </a:cxn>
                <a:cxn ang="0">
                  <a:pos x="490" y="0"/>
                </a:cxn>
                <a:cxn ang="0">
                  <a:pos x="490" y="536"/>
                </a:cxn>
                <a:cxn ang="0">
                  <a:pos x="390" y="536"/>
                </a:cxn>
              </a:cxnLst>
              <a:rect l="0" t="0" r="r" b="b"/>
              <a:pathLst>
                <a:path w="490" h="536">
                  <a:moveTo>
                    <a:pt x="390" y="536"/>
                  </a:moveTo>
                  <a:lnTo>
                    <a:pt x="116" y="194"/>
                  </a:lnTo>
                  <a:lnTo>
                    <a:pt x="116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374" y="330"/>
                  </a:lnTo>
                  <a:lnTo>
                    <a:pt x="374" y="0"/>
                  </a:lnTo>
                  <a:lnTo>
                    <a:pt x="490" y="0"/>
                  </a:lnTo>
                  <a:lnTo>
                    <a:pt x="490" y="536"/>
                  </a:lnTo>
                  <a:lnTo>
                    <a:pt x="390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gray">
            <a:xfrm>
              <a:off x="4446588" y="3159125"/>
              <a:ext cx="822325" cy="847725"/>
            </a:xfrm>
            <a:custGeom>
              <a:avLst/>
              <a:gdLst/>
              <a:ahLst/>
              <a:cxnLst>
                <a:cxn ang="0">
                  <a:pos x="402" y="534"/>
                </a:cxn>
                <a:cxn ang="0">
                  <a:pos x="402" y="186"/>
                </a:cxn>
                <a:cxn ang="0">
                  <a:pos x="258" y="414"/>
                </a:cxn>
                <a:cxn ang="0">
                  <a:pos x="256" y="414"/>
                </a:cxn>
                <a:cxn ang="0">
                  <a:pos x="114" y="188"/>
                </a:cxn>
                <a:cxn ang="0">
                  <a:pos x="114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26" y="0"/>
                </a:cxn>
                <a:cxn ang="0">
                  <a:pos x="258" y="226"/>
                </a:cxn>
                <a:cxn ang="0">
                  <a:pos x="392" y="0"/>
                </a:cxn>
                <a:cxn ang="0">
                  <a:pos x="518" y="0"/>
                </a:cxn>
                <a:cxn ang="0">
                  <a:pos x="518" y="534"/>
                </a:cxn>
                <a:cxn ang="0">
                  <a:pos x="402" y="534"/>
                </a:cxn>
              </a:cxnLst>
              <a:rect l="0" t="0" r="r" b="b"/>
              <a:pathLst>
                <a:path w="518" h="534">
                  <a:moveTo>
                    <a:pt x="402" y="534"/>
                  </a:moveTo>
                  <a:lnTo>
                    <a:pt x="402" y="186"/>
                  </a:lnTo>
                  <a:lnTo>
                    <a:pt x="258" y="414"/>
                  </a:lnTo>
                  <a:lnTo>
                    <a:pt x="256" y="414"/>
                  </a:lnTo>
                  <a:lnTo>
                    <a:pt x="114" y="188"/>
                  </a:lnTo>
                  <a:lnTo>
                    <a:pt x="114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258" y="226"/>
                  </a:lnTo>
                  <a:lnTo>
                    <a:pt x="392" y="0"/>
                  </a:lnTo>
                  <a:lnTo>
                    <a:pt x="518" y="0"/>
                  </a:lnTo>
                  <a:lnTo>
                    <a:pt x="518" y="534"/>
                  </a:lnTo>
                  <a:lnTo>
                    <a:pt x="402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gray">
            <a:xfrm>
              <a:off x="5430838" y="3159125"/>
              <a:ext cx="825500" cy="847725"/>
            </a:xfrm>
            <a:custGeom>
              <a:avLst/>
              <a:gdLst/>
              <a:ahLst/>
              <a:cxnLst>
                <a:cxn ang="0">
                  <a:pos x="402" y="534"/>
                </a:cxn>
                <a:cxn ang="0">
                  <a:pos x="402" y="186"/>
                </a:cxn>
                <a:cxn ang="0">
                  <a:pos x="260" y="414"/>
                </a:cxn>
                <a:cxn ang="0">
                  <a:pos x="258" y="414"/>
                </a:cxn>
                <a:cxn ang="0">
                  <a:pos x="116" y="188"/>
                </a:cxn>
                <a:cxn ang="0">
                  <a:pos x="116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28" y="0"/>
                </a:cxn>
                <a:cxn ang="0">
                  <a:pos x="260" y="226"/>
                </a:cxn>
                <a:cxn ang="0">
                  <a:pos x="392" y="0"/>
                </a:cxn>
                <a:cxn ang="0">
                  <a:pos x="520" y="0"/>
                </a:cxn>
                <a:cxn ang="0">
                  <a:pos x="520" y="534"/>
                </a:cxn>
                <a:cxn ang="0">
                  <a:pos x="402" y="534"/>
                </a:cxn>
              </a:cxnLst>
              <a:rect l="0" t="0" r="r" b="b"/>
              <a:pathLst>
                <a:path w="520" h="534">
                  <a:moveTo>
                    <a:pt x="402" y="534"/>
                  </a:moveTo>
                  <a:lnTo>
                    <a:pt x="402" y="186"/>
                  </a:lnTo>
                  <a:lnTo>
                    <a:pt x="260" y="414"/>
                  </a:lnTo>
                  <a:lnTo>
                    <a:pt x="258" y="414"/>
                  </a:lnTo>
                  <a:lnTo>
                    <a:pt x="116" y="188"/>
                  </a:lnTo>
                  <a:lnTo>
                    <a:pt x="116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260" y="226"/>
                  </a:lnTo>
                  <a:lnTo>
                    <a:pt x="392" y="0"/>
                  </a:lnTo>
                  <a:lnTo>
                    <a:pt x="520" y="0"/>
                  </a:lnTo>
                  <a:lnTo>
                    <a:pt x="520" y="534"/>
                  </a:lnTo>
                  <a:lnTo>
                    <a:pt x="402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gray">
            <a:xfrm>
              <a:off x="6415088" y="3159125"/>
              <a:ext cx="650875" cy="847725"/>
            </a:xfrm>
            <a:custGeom>
              <a:avLst/>
              <a:gdLst/>
              <a:ahLst/>
              <a:cxnLst>
                <a:cxn ang="0">
                  <a:pos x="0" y="534"/>
                </a:cxn>
                <a:cxn ang="0">
                  <a:pos x="0" y="0"/>
                </a:cxn>
                <a:cxn ang="0">
                  <a:pos x="410" y="0"/>
                </a:cxn>
                <a:cxn ang="0">
                  <a:pos x="410" y="104"/>
                </a:cxn>
                <a:cxn ang="0">
                  <a:pos x="118" y="104"/>
                </a:cxn>
                <a:cxn ang="0">
                  <a:pos x="118" y="212"/>
                </a:cxn>
                <a:cxn ang="0">
                  <a:pos x="378" y="212"/>
                </a:cxn>
                <a:cxn ang="0">
                  <a:pos x="378" y="318"/>
                </a:cxn>
                <a:cxn ang="0">
                  <a:pos x="118" y="318"/>
                </a:cxn>
                <a:cxn ang="0">
                  <a:pos x="118" y="430"/>
                </a:cxn>
                <a:cxn ang="0">
                  <a:pos x="410" y="430"/>
                </a:cxn>
                <a:cxn ang="0">
                  <a:pos x="410" y="534"/>
                </a:cxn>
                <a:cxn ang="0">
                  <a:pos x="0" y="534"/>
                </a:cxn>
              </a:cxnLst>
              <a:rect l="0" t="0" r="r" b="b"/>
              <a:pathLst>
                <a:path w="410" h="534">
                  <a:moveTo>
                    <a:pt x="0" y="534"/>
                  </a:moveTo>
                  <a:lnTo>
                    <a:pt x="0" y="0"/>
                  </a:lnTo>
                  <a:lnTo>
                    <a:pt x="410" y="0"/>
                  </a:lnTo>
                  <a:lnTo>
                    <a:pt x="410" y="104"/>
                  </a:lnTo>
                  <a:lnTo>
                    <a:pt x="118" y="104"/>
                  </a:lnTo>
                  <a:lnTo>
                    <a:pt x="118" y="212"/>
                  </a:lnTo>
                  <a:lnTo>
                    <a:pt x="378" y="212"/>
                  </a:lnTo>
                  <a:lnTo>
                    <a:pt x="378" y="318"/>
                  </a:lnTo>
                  <a:lnTo>
                    <a:pt x="118" y="318"/>
                  </a:lnTo>
                  <a:lnTo>
                    <a:pt x="118" y="430"/>
                  </a:lnTo>
                  <a:lnTo>
                    <a:pt x="410" y="430"/>
                  </a:lnTo>
                  <a:lnTo>
                    <a:pt x="410" y="534"/>
                  </a:lnTo>
                  <a:lnTo>
                    <a:pt x="0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gray">
            <a:xfrm>
              <a:off x="7227888" y="3159125"/>
              <a:ext cx="609600" cy="847725"/>
            </a:xfrm>
            <a:custGeom>
              <a:avLst/>
              <a:gdLst/>
              <a:ahLst/>
              <a:cxnLst>
                <a:cxn ang="0">
                  <a:pos x="0" y="534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116" y="428"/>
                </a:cxn>
                <a:cxn ang="0">
                  <a:pos x="384" y="428"/>
                </a:cxn>
                <a:cxn ang="0">
                  <a:pos x="384" y="534"/>
                </a:cxn>
                <a:cxn ang="0">
                  <a:pos x="0" y="534"/>
                </a:cxn>
              </a:cxnLst>
              <a:rect l="0" t="0" r="r" b="b"/>
              <a:pathLst>
                <a:path w="384" h="534">
                  <a:moveTo>
                    <a:pt x="0" y="534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16" y="428"/>
                  </a:lnTo>
                  <a:lnTo>
                    <a:pt x="384" y="428"/>
                  </a:lnTo>
                  <a:lnTo>
                    <a:pt x="384" y="534"/>
                  </a:lnTo>
                  <a:lnTo>
                    <a:pt x="0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gray">
            <a:xfrm>
              <a:off x="3548063" y="2133600"/>
              <a:ext cx="911225" cy="857250"/>
            </a:xfrm>
            <a:custGeom>
              <a:avLst/>
              <a:gdLst/>
              <a:ahLst/>
              <a:cxnLst>
                <a:cxn ang="0">
                  <a:pos x="212" y="316"/>
                </a:cxn>
                <a:cxn ang="0">
                  <a:pos x="286" y="142"/>
                </a:cxn>
                <a:cxn ang="0">
                  <a:pos x="360" y="316"/>
                </a:cxn>
                <a:cxn ang="0">
                  <a:pos x="212" y="316"/>
                </a:cxn>
                <a:cxn ang="0">
                  <a:pos x="342" y="0"/>
                </a:cxn>
                <a:cxn ang="0">
                  <a:pos x="232" y="0"/>
                </a:cxn>
                <a:cxn ang="0">
                  <a:pos x="0" y="540"/>
                </a:cxn>
                <a:cxn ang="0">
                  <a:pos x="120" y="540"/>
                </a:cxn>
                <a:cxn ang="0">
                  <a:pos x="170" y="420"/>
                </a:cxn>
                <a:cxn ang="0">
                  <a:pos x="402" y="420"/>
                </a:cxn>
                <a:cxn ang="0">
                  <a:pos x="452" y="540"/>
                </a:cxn>
                <a:cxn ang="0">
                  <a:pos x="574" y="540"/>
                </a:cxn>
                <a:cxn ang="0">
                  <a:pos x="342" y="0"/>
                </a:cxn>
              </a:cxnLst>
              <a:rect l="0" t="0" r="r" b="b"/>
              <a:pathLst>
                <a:path w="574" h="540">
                  <a:moveTo>
                    <a:pt x="212" y="316"/>
                  </a:moveTo>
                  <a:lnTo>
                    <a:pt x="286" y="142"/>
                  </a:lnTo>
                  <a:lnTo>
                    <a:pt x="360" y="316"/>
                  </a:lnTo>
                  <a:lnTo>
                    <a:pt x="212" y="316"/>
                  </a:lnTo>
                  <a:close/>
                  <a:moveTo>
                    <a:pt x="342" y="0"/>
                  </a:moveTo>
                  <a:lnTo>
                    <a:pt x="232" y="0"/>
                  </a:lnTo>
                  <a:lnTo>
                    <a:pt x="0" y="540"/>
                  </a:lnTo>
                  <a:lnTo>
                    <a:pt x="120" y="540"/>
                  </a:lnTo>
                  <a:lnTo>
                    <a:pt x="170" y="420"/>
                  </a:lnTo>
                  <a:lnTo>
                    <a:pt x="402" y="420"/>
                  </a:lnTo>
                  <a:lnTo>
                    <a:pt x="452" y="540"/>
                  </a:lnTo>
                  <a:lnTo>
                    <a:pt x="574" y="54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gray">
            <a:xfrm>
              <a:off x="6538913" y="2139950"/>
              <a:ext cx="873125" cy="850900"/>
            </a:xfrm>
            <a:custGeom>
              <a:avLst/>
              <a:gdLst/>
              <a:ahLst/>
              <a:cxnLst>
                <a:cxn ang="0">
                  <a:pos x="550" y="212"/>
                </a:cxn>
                <a:cxn ang="0">
                  <a:pos x="332" y="212"/>
                </a:cxn>
                <a:cxn ang="0">
                  <a:pos x="332" y="0"/>
                </a:cxn>
                <a:cxn ang="0">
                  <a:pos x="220" y="0"/>
                </a:cxn>
                <a:cxn ang="0">
                  <a:pos x="220" y="212"/>
                </a:cxn>
                <a:cxn ang="0">
                  <a:pos x="0" y="212"/>
                </a:cxn>
                <a:cxn ang="0">
                  <a:pos x="0" y="322"/>
                </a:cxn>
                <a:cxn ang="0">
                  <a:pos x="220" y="322"/>
                </a:cxn>
                <a:cxn ang="0">
                  <a:pos x="220" y="536"/>
                </a:cxn>
                <a:cxn ang="0">
                  <a:pos x="332" y="536"/>
                </a:cxn>
                <a:cxn ang="0">
                  <a:pos x="332" y="322"/>
                </a:cxn>
                <a:cxn ang="0">
                  <a:pos x="550" y="322"/>
                </a:cxn>
                <a:cxn ang="0">
                  <a:pos x="550" y="212"/>
                </a:cxn>
              </a:cxnLst>
              <a:rect l="0" t="0" r="r" b="b"/>
              <a:pathLst>
                <a:path w="550" h="536">
                  <a:moveTo>
                    <a:pt x="550" y="212"/>
                  </a:moveTo>
                  <a:lnTo>
                    <a:pt x="332" y="212"/>
                  </a:lnTo>
                  <a:lnTo>
                    <a:pt x="332" y="0"/>
                  </a:lnTo>
                  <a:lnTo>
                    <a:pt x="220" y="0"/>
                  </a:lnTo>
                  <a:lnTo>
                    <a:pt x="220" y="212"/>
                  </a:lnTo>
                  <a:lnTo>
                    <a:pt x="0" y="212"/>
                  </a:lnTo>
                  <a:lnTo>
                    <a:pt x="0" y="322"/>
                  </a:lnTo>
                  <a:lnTo>
                    <a:pt x="220" y="322"/>
                  </a:lnTo>
                  <a:lnTo>
                    <a:pt x="220" y="536"/>
                  </a:lnTo>
                  <a:lnTo>
                    <a:pt x="332" y="536"/>
                  </a:lnTo>
                  <a:lnTo>
                    <a:pt x="332" y="322"/>
                  </a:lnTo>
                  <a:lnTo>
                    <a:pt x="550" y="322"/>
                  </a:lnTo>
                  <a:lnTo>
                    <a:pt x="550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83" name="Textplatzhalter 2"/>
          <p:cNvSpPr>
            <a:spLocks noGrp="1"/>
          </p:cNvSpPr>
          <p:nvPr userDrawn="1">
            <p:ph type="body" sz="quarter" idx="21" hasCustomPrompt="1"/>
          </p:nvPr>
        </p:nvSpPr>
        <p:spPr bwMode="gray">
          <a:xfrm rot="21180000">
            <a:off x="6345245" y="3288704"/>
            <a:ext cx="3709981" cy="251546"/>
          </a:xfrm>
        </p:spPr>
        <p:txBody>
          <a:bodyPr anchor="t" anchorCtr="0">
            <a:norm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rgbClr val="3CA014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84" name="Textplatzhalter 3"/>
          <p:cNvSpPr>
            <a:spLocks noGrp="1"/>
          </p:cNvSpPr>
          <p:nvPr userDrawn="1">
            <p:ph type="body" sz="quarter" idx="22" hasCustomPrompt="1"/>
          </p:nvPr>
        </p:nvSpPr>
        <p:spPr bwMode="gray">
          <a:xfrm rot="21179971">
            <a:off x="6427528" y="3791480"/>
            <a:ext cx="1532190" cy="767067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MANN+HUMMEL</a:t>
            </a:r>
            <a:br>
              <a:rPr lang="en-US" noProof="0" dirty="0"/>
            </a:br>
            <a:r>
              <a:rPr lang="en-US" noProof="0" dirty="0"/>
              <a:t>Address</a:t>
            </a:r>
          </a:p>
        </p:txBody>
      </p:sp>
      <p:sp>
        <p:nvSpPr>
          <p:cNvPr id="85" name="Textplatzhalter 3"/>
          <p:cNvSpPr>
            <a:spLocks noGrp="1"/>
          </p:cNvSpPr>
          <p:nvPr userDrawn="1">
            <p:ph type="body" sz="quarter" idx="23" hasCustomPrompt="1"/>
          </p:nvPr>
        </p:nvSpPr>
        <p:spPr bwMode="gray">
          <a:xfrm rot="21179971">
            <a:off x="7987826" y="3563962"/>
            <a:ext cx="2142798" cy="76706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tabLst>
                <a:tab pos="449263" algn="l"/>
              </a:tabLst>
              <a:defRPr sz="900" baseline="0">
                <a:solidFill>
                  <a:srgbClr val="000000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noProof="0" dirty="0"/>
              <a:t>Phone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Fax        +xx </a:t>
            </a:r>
            <a:r>
              <a:rPr lang="en-US" noProof="0" dirty="0" err="1"/>
              <a:t>xxxx</a:t>
            </a:r>
            <a:r>
              <a:rPr lang="en-US" noProof="0" dirty="0"/>
              <a:t> xx-xx</a:t>
            </a:r>
            <a:br>
              <a:rPr lang="en-US" noProof="0" dirty="0"/>
            </a:br>
            <a:r>
              <a:rPr lang="en-US" noProof="0" dirty="0"/>
              <a:t>Mobile    +xx </a:t>
            </a:r>
            <a:r>
              <a:rPr lang="en-US" noProof="0" dirty="0" err="1"/>
              <a:t>xxxx</a:t>
            </a:r>
            <a:r>
              <a:rPr lang="en-US" noProof="0" dirty="0"/>
              <a:t> xx xxx</a:t>
            </a:r>
          </a:p>
          <a:p>
            <a:pPr lvl="0"/>
            <a:r>
              <a:rPr lang="en-US" noProof="0" dirty="0"/>
              <a:t>max.mustermann@mann-hummel.com</a:t>
            </a:r>
            <a:br>
              <a:rPr lang="en-US" noProof="0" dirty="0"/>
            </a:br>
            <a:r>
              <a:rPr lang="en-US" noProof="0" dirty="0"/>
              <a:t>www.mann-hummel.com</a:t>
            </a:r>
          </a:p>
        </p:txBody>
      </p:sp>
      <p:sp>
        <p:nvSpPr>
          <p:cNvPr id="86" name="Textplatzhalter 6"/>
          <p:cNvSpPr>
            <a:spLocks noGrp="1"/>
          </p:cNvSpPr>
          <p:nvPr userDrawn="1">
            <p:ph type="body" sz="quarter" idx="24" hasCustomPrompt="1"/>
          </p:nvPr>
        </p:nvSpPr>
        <p:spPr>
          <a:xfrm rot="21180000">
            <a:off x="6304892" y="2859179"/>
            <a:ext cx="3707647" cy="431800"/>
          </a:xfrm>
        </p:spPr>
        <p:txBody>
          <a:bodyPr anchor="b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Name Surname</a:t>
            </a:r>
          </a:p>
        </p:txBody>
      </p:sp>
      <p:grpSp>
        <p:nvGrpSpPr>
          <p:cNvPr id="30" name="Gruppierung 17"/>
          <p:cNvGrpSpPr/>
          <p:nvPr userDrawn="1"/>
        </p:nvGrpSpPr>
        <p:grpSpPr bwMode="gray">
          <a:xfrm rot="21208675">
            <a:off x="8821478" y="2123792"/>
            <a:ext cx="1062344" cy="384542"/>
            <a:chOff x="2627313" y="2133600"/>
            <a:chExt cx="5210175" cy="1885950"/>
          </a:xfrm>
          <a:solidFill>
            <a:schemeClr val="accent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gray">
            <a:xfrm>
              <a:off x="2627313" y="3159125"/>
              <a:ext cx="749300" cy="847725"/>
            </a:xfrm>
            <a:custGeom>
              <a:avLst/>
              <a:gdLst/>
              <a:ahLst/>
              <a:cxnLst>
                <a:cxn ang="0">
                  <a:pos x="354" y="534"/>
                </a:cxn>
                <a:cxn ang="0">
                  <a:pos x="354" y="320"/>
                </a:cxn>
                <a:cxn ang="0">
                  <a:pos x="118" y="320"/>
                </a:cxn>
                <a:cxn ang="0">
                  <a:pos x="118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18" y="0"/>
                </a:cxn>
                <a:cxn ang="0">
                  <a:pos x="118" y="212"/>
                </a:cxn>
                <a:cxn ang="0">
                  <a:pos x="354" y="212"/>
                </a:cxn>
                <a:cxn ang="0">
                  <a:pos x="354" y="0"/>
                </a:cxn>
                <a:cxn ang="0">
                  <a:pos x="472" y="0"/>
                </a:cxn>
                <a:cxn ang="0">
                  <a:pos x="472" y="534"/>
                </a:cxn>
                <a:cxn ang="0">
                  <a:pos x="354" y="534"/>
                </a:cxn>
              </a:cxnLst>
              <a:rect l="0" t="0" r="r" b="b"/>
              <a:pathLst>
                <a:path w="472" h="534">
                  <a:moveTo>
                    <a:pt x="354" y="534"/>
                  </a:moveTo>
                  <a:lnTo>
                    <a:pt x="354" y="320"/>
                  </a:lnTo>
                  <a:lnTo>
                    <a:pt x="118" y="320"/>
                  </a:lnTo>
                  <a:lnTo>
                    <a:pt x="118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2"/>
                  </a:lnTo>
                  <a:lnTo>
                    <a:pt x="354" y="212"/>
                  </a:lnTo>
                  <a:lnTo>
                    <a:pt x="354" y="0"/>
                  </a:lnTo>
                  <a:lnTo>
                    <a:pt x="472" y="0"/>
                  </a:lnTo>
                  <a:lnTo>
                    <a:pt x="472" y="534"/>
                  </a:lnTo>
                  <a:lnTo>
                    <a:pt x="354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gray">
            <a:xfrm>
              <a:off x="3544888" y="3159125"/>
              <a:ext cx="733425" cy="860425"/>
            </a:xfrm>
            <a:custGeom>
              <a:avLst/>
              <a:gdLst/>
              <a:ahLst/>
              <a:cxnLst>
                <a:cxn ang="0">
                  <a:pos x="230" y="542"/>
                </a:cxn>
                <a:cxn ang="0">
                  <a:pos x="178" y="540"/>
                </a:cxn>
                <a:cxn ang="0">
                  <a:pos x="132" y="528"/>
                </a:cxn>
                <a:cxn ang="0">
                  <a:pos x="94" y="510"/>
                </a:cxn>
                <a:cxn ang="0">
                  <a:pos x="60" y="484"/>
                </a:cxn>
                <a:cxn ang="0">
                  <a:pos x="34" y="450"/>
                </a:cxn>
                <a:cxn ang="0">
                  <a:pos x="16" y="408"/>
                </a:cxn>
                <a:cxn ang="0">
                  <a:pos x="4" y="360"/>
                </a:cxn>
                <a:cxn ang="0">
                  <a:pos x="0" y="306"/>
                </a:cxn>
                <a:cxn ang="0">
                  <a:pos x="118" y="0"/>
                </a:cxn>
                <a:cxn ang="0">
                  <a:pos x="118" y="302"/>
                </a:cxn>
                <a:cxn ang="0">
                  <a:pos x="124" y="360"/>
                </a:cxn>
                <a:cxn ang="0">
                  <a:pos x="134" y="382"/>
                </a:cxn>
                <a:cxn ang="0">
                  <a:pos x="148" y="400"/>
                </a:cxn>
                <a:cxn ang="0">
                  <a:pos x="164" y="416"/>
                </a:cxn>
                <a:cxn ang="0">
                  <a:pos x="182" y="426"/>
                </a:cxn>
                <a:cxn ang="0">
                  <a:pos x="206" y="432"/>
                </a:cxn>
                <a:cxn ang="0">
                  <a:pos x="230" y="434"/>
                </a:cxn>
                <a:cxn ang="0">
                  <a:pos x="278" y="426"/>
                </a:cxn>
                <a:cxn ang="0">
                  <a:pos x="298" y="416"/>
                </a:cxn>
                <a:cxn ang="0">
                  <a:pos x="314" y="402"/>
                </a:cxn>
                <a:cxn ang="0">
                  <a:pos x="328" y="384"/>
                </a:cxn>
                <a:cxn ang="0">
                  <a:pos x="336" y="362"/>
                </a:cxn>
                <a:cxn ang="0">
                  <a:pos x="344" y="306"/>
                </a:cxn>
                <a:cxn ang="0">
                  <a:pos x="462" y="0"/>
                </a:cxn>
                <a:cxn ang="0">
                  <a:pos x="462" y="302"/>
                </a:cxn>
                <a:cxn ang="0">
                  <a:pos x="458" y="358"/>
                </a:cxn>
                <a:cxn ang="0">
                  <a:pos x="446" y="408"/>
                </a:cxn>
                <a:cxn ang="0">
                  <a:pos x="426" y="450"/>
                </a:cxn>
                <a:cxn ang="0">
                  <a:pos x="400" y="482"/>
                </a:cxn>
                <a:cxn ang="0">
                  <a:pos x="366" y="510"/>
                </a:cxn>
                <a:cxn ang="0">
                  <a:pos x="326" y="528"/>
                </a:cxn>
                <a:cxn ang="0">
                  <a:pos x="280" y="540"/>
                </a:cxn>
                <a:cxn ang="0">
                  <a:pos x="230" y="542"/>
                </a:cxn>
              </a:cxnLst>
              <a:rect l="0" t="0" r="r" b="b"/>
              <a:pathLst>
                <a:path w="462" h="542">
                  <a:moveTo>
                    <a:pt x="230" y="542"/>
                  </a:moveTo>
                  <a:lnTo>
                    <a:pt x="230" y="542"/>
                  </a:lnTo>
                  <a:lnTo>
                    <a:pt x="204" y="542"/>
                  </a:lnTo>
                  <a:lnTo>
                    <a:pt x="178" y="540"/>
                  </a:lnTo>
                  <a:lnTo>
                    <a:pt x="154" y="534"/>
                  </a:lnTo>
                  <a:lnTo>
                    <a:pt x="132" y="528"/>
                  </a:lnTo>
                  <a:lnTo>
                    <a:pt x="112" y="520"/>
                  </a:lnTo>
                  <a:lnTo>
                    <a:pt x="94" y="510"/>
                  </a:lnTo>
                  <a:lnTo>
                    <a:pt x="76" y="498"/>
                  </a:lnTo>
                  <a:lnTo>
                    <a:pt x="60" y="484"/>
                  </a:lnTo>
                  <a:lnTo>
                    <a:pt x="46" y="468"/>
                  </a:lnTo>
                  <a:lnTo>
                    <a:pt x="34" y="450"/>
                  </a:lnTo>
                  <a:lnTo>
                    <a:pt x="24" y="430"/>
                  </a:lnTo>
                  <a:lnTo>
                    <a:pt x="16" y="408"/>
                  </a:lnTo>
                  <a:lnTo>
                    <a:pt x="8" y="386"/>
                  </a:lnTo>
                  <a:lnTo>
                    <a:pt x="4" y="360"/>
                  </a:lnTo>
                  <a:lnTo>
                    <a:pt x="0" y="334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0" y="332"/>
                  </a:lnTo>
                  <a:lnTo>
                    <a:pt x="124" y="360"/>
                  </a:lnTo>
                  <a:lnTo>
                    <a:pt x="130" y="372"/>
                  </a:lnTo>
                  <a:lnTo>
                    <a:pt x="134" y="382"/>
                  </a:lnTo>
                  <a:lnTo>
                    <a:pt x="140" y="392"/>
                  </a:lnTo>
                  <a:lnTo>
                    <a:pt x="148" y="400"/>
                  </a:lnTo>
                  <a:lnTo>
                    <a:pt x="154" y="408"/>
                  </a:lnTo>
                  <a:lnTo>
                    <a:pt x="164" y="416"/>
                  </a:lnTo>
                  <a:lnTo>
                    <a:pt x="172" y="422"/>
                  </a:lnTo>
                  <a:lnTo>
                    <a:pt x="182" y="426"/>
                  </a:lnTo>
                  <a:lnTo>
                    <a:pt x="194" y="430"/>
                  </a:lnTo>
                  <a:lnTo>
                    <a:pt x="206" y="432"/>
                  </a:lnTo>
                  <a:lnTo>
                    <a:pt x="230" y="434"/>
                  </a:lnTo>
                  <a:lnTo>
                    <a:pt x="230" y="434"/>
                  </a:lnTo>
                  <a:lnTo>
                    <a:pt x="256" y="432"/>
                  </a:lnTo>
                  <a:lnTo>
                    <a:pt x="278" y="426"/>
                  </a:lnTo>
                  <a:lnTo>
                    <a:pt x="290" y="422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4" y="402"/>
                  </a:lnTo>
                  <a:lnTo>
                    <a:pt x="322" y="394"/>
                  </a:lnTo>
                  <a:lnTo>
                    <a:pt x="328" y="384"/>
                  </a:lnTo>
                  <a:lnTo>
                    <a:pt x="332" y="374"/>
                  </a:lnTo>
                  <a:lnTo>
                    <a:pt x="336" y="362"/>
                  </a:lnTo>
                  <a:lnTo>
                    <a:pt x="342" y="336"/>
                  </a:lnTo>
                  <a:lnTo>
                    <a:pt x="344" y="306"/>
                  </a:lnTo>
                  <a:lnTo>
                    <a:pt x="344" y="0"/>
                  </a:lnTo>
                  <a:lnTo>
                    <a:pt x="462" y="0"/>
                  </a:lnTo>
                  <a:lnTo>
                    <a:pt x="462" y="302"/>
                  </a:lnTo>
                  <a:lnTo>
                    <a:pt x="462" y="302"/>
                  </a:lnTo>
                  <a:lnTo>
                    <a:pt x="462" y="330"/>
                  </a:lnTo>
                  <a:lnTo>
                    <a:pt x="458" y="358"/>
                  </a:lnTo>
                  <a:lnTo>
                    <a:pt x="454" y="384"/>
                  </a:lnTo>
                  <a:lnTo>
                    <a:pt x="446" y="408"/>
                  </a:lnTo>
                  <a:lnTo>
                    <a:pt x="438" y="430"/>
                  </a:lnTo>
                  <a:lnTo>
                    <a:pt x="426" y="450"/>
                  </a:lnTo>
                  <a:lnTo>
                    <a:pt x="414" y="466"/>
                  </a:lnTo>
                  <a:lnTo>
                    <a:pt x="400" y="482"/>
                  </a:lnTo>
                  <a:lnTo>
                    <a:pt x="384" y="498"/>
                  </a:lnTo>
                  <a:lnTo>
                    <a:pt x="366" y="510"/>
                  </a:lnTo>
                  <a:lnTo>
                    <a:pt x="348" y="520"/>
                  </a:lnTo>
                  <a:lnTo>
                    <a:pt x="326" y="528"/>
                  </a:lnTo>
                  <a:lnTo>
                    <a:pt x="304" y="534"/>
                  </a:lnTo>
                  <a:lnTo>
                    <a:pt x="280" y="540"/>
                  </a:lnTo>
                  <a:lnTo>
                    <a:pt x="256" y="542"/>
                  </a:lnTo>
                  <a:lnTo>
                    <a:pt x="230" y="5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gray">
            <a:xfrm>
              <a:off x="3544888" y="3159125"/>
              <a:ext cx="733425" cy="860425"/>
            </a:xfrm>
            <a:custGeom>
              <a:avLst/>
              <a:gdLst/>
              <a:ahLst/>
              <a:cxnLst>
                <a:cxn ang="0">
                  <a:pos x="230" y="542"/>
                </a:cxn>
                <a:cxn ang="0">
                  <a:pos x="178" y="540"/>
                </a:cxn>
                <a:cxn ang="0">
                  <a:pos x="132" y="528"/>
                </a:cxn>
                <a:cxn ang="0">
                  <a:pos x="94" y="510"/>
                </a:cxn>
                <a:cxn ang="0">
                  <a:pos x="60" y="484"/>
                </a:cxn>
                <a:cxn ang="0">
                  <a:pos x="34" y="450"/>
                </a:cxn>
                <a:cxn ang="0">
                  <a:pos x="16" y="408"/>
                </a:cxn>
                <a:cxn ang="0">
                  <a:pos x="4" y="360"/>
                </a:cxn>
                <a:cxn ang="0">
                  <a:pos x="0" y="306"/>
                </a:cxn>
                <a:cxn ang="0">
                  <a:pos x="118" y="0"/>
                </a:cxn>
                <a:cxn ang="0">
                  <a:pos x="118" y="302"/>
                </a:cxn>
                <a:cxn ang="0">
                  <a:pos x="124" y="360"/>
                </a:cxn>
                <a:cxn ang="0">
                  <a:pos x="134" y="382"/>
                </a:cxn>
                <a:cxn ang="0">
                  <a:pos x="148" y="400"/>
                </a:cxn>
                <a:cxn ang="0">
                  <a:pos x="164" y="416"/>
                </a:cxn>
                <a:cxn ang="0">
                  <a:pos x="182" y="426"/>
                </a:cxn>
                <a:cxn ang="0">
                  <a:pos x="206" y="432"/>
                </a:cxn>
                <a:cxn ang="0">
                  <a:pos x="230" y="434"/>
                </a:cxn>
                <a:cxn ang="0">
                  <a:pos x="278" y="426"/>
                </a:cxn>
                <a:cxn ang="0">
                  <a:pos x="298" y="416"/>
                </a:cxn>
                <a:cxn ang="0">
                  <a:pos x="314" y="402"/>
                </a:cxn>
                <a:cxn ang="0">
                  <a:pos x="328" y="384"/>
                </a:cxn>
                <a:cxn ang="0">
                  <a:pos x="336" y="362"/>
                </a:cxn>
                <a:cxn ang="0">
                  <a:pos x="344" y="306"/>
                </a:cxn>
                <a:cxn ang="0">
                  <a:pos x="462" y="0"/>
                </a:cxn>
                <a:cxn ang="0">
                  <a:pos x="462" y="302"/>
                </a:cxn>
                <a:cxn ang="0">
                  <a:pos x="458" y="358"/>
                </a:cxn>
                <a:cxn ang="0">
                  <a:pos x="446" y="408"/>
                </a:cxn>
                <a:cxn ang="0">
                  <a:pos x="426" y="450"/>
                </a:cxn>
                <a:cxn ang="0">
                  <a:pos x="400" y="482"/>
                </a:cxn>
                <a:cxn ang="0">
                  <a:pos x="366" y="510"/>
                </a:cxn>
                <a:cxn ang="0">
                  <a:pos x="326" y="528"/>
                </a:cxn>
                <a:cxn ang="0">
                  <a:pos x="280" y="540"/>
                </a:cxn>
                <a:cxn ang="0">
                  <a:pos x="230" y="542"/>
                </a:cxn>
              </a:cxnLst>
              <a:rect l="0" t="0" r="r" b="b"/>
              <a:pathLst>
                <a:path w="462" h="542">
                  <a:moveTo>
                    <a:pt x="230" y="542"/>
                  </a:moveTo>
                  <a:lnTo>
                    <a:pt x="230" y="542"/>
                  </a:lnTo>
                  <a:lnTo>
                    <a:pt x="204" y="542"/>
                  </a:lnTo>
                  <a:lnTo>
                    <a:pt x="178" y="540"/>
                  </a:lnTo>
                  <a:lnTo>
                    <a:pt x="154" y="534"/>
                  </a:lnTo>
                  <a:lnTo>
                    <a:pt x="132" y="528"/>
                  </a:lnTo>
                  <a:lnTo>
                    <a:pt x="112" y="520"/>
                  </a:lnTo>
                  <a:lnTo>
                    <a:pt x="94" y="510"/>
                  </a:lnTo>
                  <a:lnTo>
                    <a:pt x="76" y="498"/>
                  </a:lnTo>
                  <a:lnTo>
                    <a:pt x="60" y="484"/>
                  </a:lnTo>
                  <a:lnTo>
                    <a:pt x="46" y="468"/>
                  </a:lnTo>
                  <a:lnTo>
                    <a:pt x="34" y="450"/>
                  </a:lnTo>
                  <a:lnTo>
                    <a:pt x="24" y="430"/>
                  </a:lnTo>
                  <a:lnTo>
                    <a:pt x="16" y="408"/>
                  </a:lnTo>
                  <a:lnTo>
                    <a:pt x="8" y="386"/>
                  </a:lnTo>
                  <a:lnTo>
                    <a:pt x="4" y="360"/>
                  </a:lnTo>
                  <a:lnTo>
                    <a:pt x="0" y="334"/>
                  </a:lnTo>
                  <a:lnTo>
                    <a:pt x="0" y="306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0" y="332"/>
                  </a:lnTo>
                  <a:lnTo>
                    <a:pt x="124" y="360"/>
                  </a:lnTo>
                  <a:lnTo>
                    <a:pt x="130" y="372"/>
                  </a:lnTo>
                  <a:lnTo>
                    <a:pt x="134" y="382"/>
                  </a:lnTo>
                  <a:lnTo>
                    <a:pt x="140" y="392"/>
                  </a:lnTo>
                  <a:lnTo>
                    <a:pt x="148" y="400"/>
                  </a:lnTo>
                  <a:lnTo>
                    <a:pt x="154" y="408"/>
                  </a:lnTo>
                  <a:lnTo>
                    <a:pt x="164" y="416"/>
                  </a:lnTo>
                  <a:lnTo>
                    <a:pt x="172" y="422"/>
                  </a:lnTo>
                  <a:lnTo>
                    <a:pt x="182" y="426"/>
                  </a:lnTo>
                  <a:lnTo>
                    <a:pt x="194" y="430"/>
                  </a:lnTo>
                  <a:lnTo>
                    <a:pt x="206" y="432"/>
                  </a:lnTo>
                  <a:lnTo>
                    <a:pt x="230" y="434"/>
                  </a:lnTo>
                  <a:lnTo>
                    <a:pt x="230" y="434"/>
                  </a:lnTo>
                  <a:lnTo>
                    <a:pt x="256" y="432"/>
                  </a:lnTo>
                  <a:lnTo>
                    <a:pt x="278" y="426"/>
                  </a:lnTo>
                  <a:lnTo>
                    <a:pt x="290" y="422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4" y="402"/>
                  </a:lnTo>
                  <a:lnTo>
                    <a:pt x="322" y="394"/>
                  </a:lnTo>
                  <a:lnTo>
                    <a:pt x="328" y="384"/>
                  </a:lnTo>
                  <a:lnTo>
                    <a:pt x="332" y="374"/>
                  </a:lnTo>
                  <a:lnTo>
                    <a:pt x="336" y="362"/>
                  </a:lnTo>
                  <a:lnTo>
                    <a:pt x="342" y="336"/>
                  </a:lnTo>
                  <a:lnTo>
                    <a:pt x="344" y="306"/>
                  </a:lnTo>
                  <a:lnTo>
                    <a:pt x="344" y="0"/>
                  </a:lnTo>
                  <a:lnTo>
                    <a:pt x="462" y="0"/>
                  </a:lnTo>
                  <a:lnTo>
                    <a:pt x="462" y="302"/>
                  </a:lnTo>
                  <a:lnTo>
                    <a:pt x="462" y="302"/>
                  </a:lnTo>
                  <a:lnTo>
                    <a:pt x="462" y="330"/>
                  </a:lnTo>
                  <a:lnTo>
                    <a:pt x="458" y="358"/>
                  </a:lnTo>
                  <a:lnTo>
                    <a:pt x="454" y="384"/>
                  </a:lnTo>
                  <a:lnTo>
                    <a:pt x="446" y="408"/>
                  </a:lnTo>
                  <a:lnTo>
                    <a:pt x="438" y="430"/>
                  </a:lnTo>
                  <a:lnTo>
                    <a:pt x="426" y="450"/>
                  </a:lnTo>
                  <a:lnTo>
                    <a:pt x="414" y="466"/>
                  </a:lnTo>
                  <a:lnTo>
                    <a:pt x="400" y="482"/>
                  </a:lnTo>
                  <a:lnTo>
                    <a:pt x="384" y="498"/>
                  </a:lnTo>
                  <a:lnTo>
                    <a:pt x="366" y="510"/>
                  </a:lnTo>
                  <a:lnTo>
                    <a:pt x="348" y="520"/>
                  </a:lnTo>
                  <a:lnTo>
                    <a:pt x="326" y="528"/>
                  </a:lnTo>
                  <a:lnTo>
                    <a:pt x="304" y="534"/>
                  </a:lnTo>
                  <a:lnTo>
                    <a:pt x="280" y="540"/>
                  </a:lnTo>
                  <a:lnTo>
                    <a:pt x="256" y="542"/>
                  </a:lnTo>
                  <a:lnTo>
                    <a:pt x="230" y="5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gray">
            <a:xfrm>
              <a:off x="2627313" y="2139950"/>
              <a:ext cx="847725" cy="850900"/>
            </a:xfrm>
            <a:custGeom>
              <a:avLst/>
              <a:gdLst/>
              <a:ahLst/>
              <a:cxnLst>
                <a:cxn ang="0">
                  <a:pos x="418" y="536"/>
                </a:cxn>
                <a:cxn ang="0">
                  <a:pos x="418" y="186"/>
                </a:cxn>
                <a:cxn ang="0">
                  <a:pos x="268" y="414"/>
                </a:cxn>
                <a:cxn ang="0">
                  <a:pos x="264" y="414"/>
                </a:cxn>
                <a:cxn ang="0">
                  <a:pos x="116" y="188"/>
                </a:cxn>
                <a:cxn ang="0">
                  <a:pos x="116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26" y="0"/>
                </a:cxn>
                <a:cxn ang="0">
                  <a:pos x="268" y="226"/>
                </a:cxn>
                <a:cxn ang="0">
                  <a:pos x="408" y="0"/>
                </a:cxn>
                <a:cxn ang="0">
                  <a:pos x="534" y="0"/>
                </a:cxn>
                <a:cxn ang="0">
                  <a:pos x="534" y="536"/>
                </a:cxn>
                <a:cxn ang="0">
                  <a:pos x="418" y="536"/>
                </a:cxn>
              </a:cxnLst>
              <a:rect l="0" t="0" r="r" b="b"/>
              <a:pathLst>
                <a:path w="534" h="536">
                  <a:moveTo>
                    <a:pt x="418" y="536"/>
                  </a:moveTo>
                  <a:lnTo>
                    <a:pt x="418" y="186"/>
                  </a:lnTo>
                  <a:lnTo>
                    <a:pt x="268" y="414"/>
                  </a:lnTo>
                  <a:lnTo>
                    <a:pt x="264" y="414"/>
                  </a:lnTo>
                  <a:lnTo>
                    <a:pt x="116" y="188"/>
                  </a:lnTo>
                  <a:lnTo>
                    <a:pt x="116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268" y="226"/>
                  </a:lnTo>
                  <a:lnTo>
                    <a:pt x="408" y="0"/>
                  </a:lnTo>
                  <a:lnTo>
                    <a:pt x="534" y="0"/>
                  </a:lnTo>
                  <a:lnTo>
                    <a:pt x="534" y="536"/>
                  </a:lnTo>
                  <a:lnTo>
                    <a:pt x="418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gray">
            <a:xfrm>
              <a:off x="4535488" y="2139950"/>
              <a:ext cx="781050" cy="850900"/>
            </a:xfrm>
            <a:custGeom>
              <a:avLst/>
              <a:gdLst/>
              <a:ahLst/>
              <a:cxnLst>
                <a:cxn ang="0">
                  <a:pos x="392" y="536"/>
                </a:cxn>
                <a:cxn ang="0">
                  <a:pos x="118" y="194"/>
                </a:cxn>
                <a:cxn ang="0">
                  <a:pos x="118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376" y="330"/>
                </a:cxn>
                <a:cxn ang="0">
                  <a:pos x="376" y="0"/>
                </a:cxn>
                <a:cxn ang="0">
                  <a:pos x="492" y="0"/>
                </a:cxn>
                <a:cxn ang="0">
                  <a:pos x="492" y="536"/>
                </a:cxn>
                <a:cxn ang="0">
                  <a:pos x="392" y="536"/>
                </a:cxn>
              </a:cxnLst>
              <a:rect l="0" t="0" r="r" b="b"/>
              <a:pathLst>
                <a:path w="492" h="536">
                  <a:moveTo>
                    <a:pt x="392" y="536"/>
                  </a:moveTo>
                  <a:lnTo>
                    <a:pt x="118" y="194"/>
                  </a:lnTo>
                  <a:lnTo>
                    <a:pt x="118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376" y="330"/>
                  </a:lnTo>
                  <a:lnTo>
                    <a:pt x="376" y="0"/>
                  </a:lnTo>
                  <a:lnTo>
                    <a:pt x="492" y="0"/>
                  </a:lnTo>
                  <a:lnTo>
                    <a:pt x="492" y="536"/>
                  </a:lnTo>
                  <a:lnTo>
                    <a:pt x="392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gray">
            <a:xfrm>
              <a:off x="5475288" y="2139950"/>
              <a:ext cx="777875" cy="850900"/>
            </a:xfrm>
            <a:custGeom>
              <a:avLst/>
              <a:gdLst/>
              <a:ahLst/>
              <a:cxnLst>
                <a:cxn ang="0">
                  <a:pos x="390" y="536"/>
                </a:cxn>
                <a:cxn ang="0">
                  <a:pos x="116" y="194"/>
                </a:cxn>
                <a:cxn ang="0">
                  <a:pos x="116" y="536"/>
                </a:cxn>
                <a:cxn ang="0">
                  <a:pos x="0" y="536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374" y="330"/>
                </a:cxn>
                <a:cxn ang="0">
                  <a:pos x="374" y="0"/>
                </a:cxn>
                <a:cxn ang="0">
                  <a:pos x="490" y="0"/>
                </a:cxn>
                <a:cxn ang="0">
                  <a:pos x="490" y="536"/>
                </a:cxn>
                <a:cxn ang="0">
                  <a:pos x="390" y="536"/>
                </a:cxn>
              </a:cxnLst>
              <a:rect l="0" t="0" r="r" b="b"/>
              <a:pathLst>
                <a:path w="490" h="536">
                  <a:moveTo>
                    <a:pt x="390" y="536"/>
                  </a:moveTo>
                  <a:lnTo>
                    <a:pt x="116" y="194"/>
                  </a:lnTo>
                  <a:lnTo>
                    <a:pt x="116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374" y="330"/>
                  </a:lnTo>
                  <a:lnTo>
                    <a:pt x="374" y="0"/>
                  </a:lnTo>
                  <a:lnTo>
                    <a:pt x="490" y="0"/>
                  </a:lnTo>
                  <a:lnTo>
                    <a:pt x="490" y="536"/>
                  </a:lnTo>
                  <a:lnTo>
                    <a:pt x="390" y="5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gray">
            <a:xfrm>
              <a:off x="4446588" y="3159125"/>
              <a:ext cx="822325" cy="847725"/>
            </a:xfrm>
            <a:custGeom>
              <a:avLst/>
              <a:gdLst/>
              <a:ahLst/>
              <a:cxnLst>
                <a:cxn ang="0">
                  <a:pos x="402" y="534"/>
                </a:cxn>
                <a:cxn ang="0">
                  <a:pos x="402" y="186"/>
                </a:cxn>
                <a:cxn ang="0">
                  <a:pos x="258" y="414"/>
                </a:cxn>
                <a:cxn ang="0">
                  <a:pos x="256" y="414"/>
                </a:cxn>
                <a:cxn ang="0">
                  <a:pos x="114" y="188"/>
                </a:cxn>
                <a:cxn ang="0">
                  <a:pos x="114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26" y="0"/>
                </a:cxn>
                <a:cxn ang="0">
                  <a:pos x="258" y="226"/>
                </a:cxn>
                <a:cxn ang="0">
                  <a:pos x="392" y="0"/>
                </a:cxn>
                <a:cxn ang="0">
                  <a:pos x="518" y="0"/>
                </a:cxn>
                <a:cxn ang="0">
                  <a:pos x="518" y="534"/>
                </a:cxn>
                <a:cxn ang="0">
                  <a:pos x="402" y="534"/>
                </a:cxn>
              </a:cxnLst>
              <a:rect l="0" t="0" r="r" b="b"/>
              <a:pathLst>
                <a:path w="518" h="534">
                  <a:moveTo>
                    <a:pt x="402" y="534"/>
                  </a:moveTo>
                  <a:lnTo>
                    <a:pt x="402" y="186"/>
                  </a:lnTo>
                  <a:lnTo>
                    <a:pt x="258" y="414"/>
                  </a:lnTo>
                  <a:lnTo>
                    <a:pt x="256" y="414"/>
                  </a:lnTo>
                  <a:lnTo>
                    <a:pt x="114" y="188"/>
                  </a:lnTo>
                  <a:lnTo>
                    <a:pt x="114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258" y="226"/>
                  </a:lnTo>
                  <a:lnTo>
                    <a:pt x="392" y="0"/>
                  </a:lnTo>
                  <a:lnTo>
                    <a:pt x="518" y="0"/>
                  </a:lnTo>
                  <a:lnTo>
                    <a:pt x="518" y="534"/>
                  </a:lnTo>
                  <a:lnTo>
                    <a:pt x="402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gray">
            <a:xfrm>
              <a:off x="5430838" y="3159125"/>
              <a:ext cx="825500" cy="847725"/>
            </a:xfrm>
            <a:custGeom>
              <a:avLst/>
              <a:gdLst/>
              <a:ahLst/>
              <a:cxnLst>
                <a:cxn ang="0">
                  <a:pos x="402" y="534"/>
                </a:cxn>
                <a:cxn ang="0">
                  <a:pos x="402" y="186"/>
                </a:cxn>
                <a:cxn ang="0">
                  <a:pos x="260" y="414"/>
                </a:cxn>
                <a:cxn ang="0">
                  <a:pos x="258" y="414"/>
                </a:cxn>
                <a:cxn ang="0">
                  <a:pos x="116" y="188"/>
                </a:cxn>
                <a:cxn ang="0">
                  <a:pos x="116" y="534"/>
                </a:cxn>
                <a:cxn ang="0">
                  <a:pos x="0" y="534"/>
                </a:cxn>
                <a:cxn ang="0">
                  <a:pos x="0" y="0"/>
                </a:cxn>
                <a:cxn ang="0">
                  <a:pos x="128" y="0"/>
                </a:cxn>
                <a:cxn ang="0">
                  <a:pos x="260" y="226"/>
                </a:cxn>
                <a:cxn ang="0">
                  <a:pos x="392" y="0"/>
                </a:cxn>
                <a:cxn ang="0">
                  <a:pos x="520" y="0"/>
                </a:cxn>
                <a:cxn ang="0">
                  <a:pos x="520" y="534"/>
                </a:cxn>
                <a:cxn ang="0">
                  <a:pos x="402" y="534"/>
                </a:cxn>
              </a:cxnLst>
              <a:rect l="0" t="0" r="r" b="b"/>
              <a:pathLst>
                <a:path w="520" h="534">
                  <a:moveTo>
                    <a:pt x="402" y="534"/>
                  </a:moveTo>
                  <a:lnTo>
                    <a:pt x="402" y="186"/>
                  </a:lnTo>
                  <a:lnTo>
                    <a:pt x="260" y="414"/>
                  </a:lnTo>
                  <a:lnTo>
                    <a:pt x="258" y="414"/>
                  </a:lnTo>
                  <a:lnTo>
                    <a:pt x="116" y="188"/>
                  </a:lnTo>
                  <a:lnTo>
                    <a:pt x="116" y="534"/>
                  </a:lnTo>
                  <a:lnTo>
                    <a:pt x="0" y="534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260" y="226"/>
                  </a:lnTo>
                  <a:lnTo>
                    <a:pt x="392" y="0"/>
                  </a:lnTo>
                  <a:lnTo>
                    <a:pt x="520" y="0"/>
                  </a:lnTo>
                  <a:lnTo>
                    <a:pt x="520" y="534"/>
                  </a:lnTo>
                  <a:lnTo>
                    <a:pt x="402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14"/>
            <p:cNvSpPr>
              <a:spLocks/>
            </p:cNvSpPr>
            <p:nvPr userDrawn="1"/>
          </p:nvSpPr>
          <p:spPr bwMode="gray">
            <a:xfrm>
              <a:off x="6415088" y="3159125"/>
              <a:ext cx="650875" cy="847725"/>
            </a:xfrm>
            <a:custGeom>
              <a:avLst/>
              <a:gdLst/>
              <a:ahLst/>
              <a:cxnLst>
                <a:cxn ang="0">
                  <a:pos x="0" y="534"/>
                </a:cxn>
                <a:cxn ang="0">
                  <a:pos x="0" y="0"/>
                </a:cxn>
                <a:cxn ang="0">
                  <a:pos x="410" y="0"/>
                </a:cxn>
                <a:cxn ang="0">
                  <a:pos x="410" y="104"/>
                </a:cxn>
                <a:cxn ang="0">
                  <a:pos x="118" y="104"/>
                </a:cxn>
                <a:cxn ang="0">
                  <a:pos x="118" y="212"/>
                </a:cxn>
                <a:cxn ang="0">
                  <a:pos x="378" y="212"/>
                </a:cxn>
                <a:cxn ang="0">
                  <a:pos x="378" y="318"/>
                </a:cxn>
                <a:cxn ang="0">
                  <a:pos x="118" y="318"/>
                </a:cxn>
                <a:cxn ang="0">
                  <a:pos x="118" y="430"/>
                </a:cxn>
                <a:cxn ang="0">
                  <a:pos x="410" y="430"/>
                </a:cxn>
                <a:cxn ang="0">
                  <a:pos x="410" y="534"/>
                </a:cxn>
                <a:cxn ang="0">
                  <a:pos x="0" y="534"/>
                </a:cxn>
              </a:cxnLst>
              <a:rect l="0" t="0" r="r" b="b"/>
              <a:pathLst>
                <a:path w="410" h="534">
                  <a:moveTo>
                    <a:pt x="0" y="534"/>
                  </a:moveTo>
                  <a:lnTo>
                    <a:pt x="0" y="0"/>
                  </a:lnTo>
                  <a:lnTo>
                    <a:pt x="410" y="0"/>
                  </a:lnTo>
                  <a:lnTo>
                    <a:pt x="410" y="104"/>
                  </a:lnTo>
                  <a:lnTo>
                    <a:pt x="118" y="104"/>
                  </a:lnTo>
                  <a:lnTo>
                    <a:pt x="118" y="212"/>
                  </a:lnTo>
                  <a:lnTo>
                    <a:pt x="378" y="212"/>
                  </a:lnTo>
                  <a:lnTo>
                    <a:pt x="378" y="318"/>
                  </a:lnTo>
                  <a:lnTo>
                    <a:pt x="118" y="318"/>
                  </a:lnTo>
                  <a:lnTo>
                    <a:pt x="118" y="430"/>
                  </a:lnTo>
                  <a:lnTo>
                    <a:pt x="410" y="430"/>
                  </a:lnTo>
                  <a:lnTo>
                    <a:pt x="410" y="534"/>
                  </a:lnTo>
                  <a:lnTo>
                    <a:pt x="0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gray">
            <a:xfrm>
              <a:off x="7227888" y="3159125"/>
              <a:ext cx="609600" cy="847725"/>
            </a:xfrm>
            <a:custGeom>
              <a:avLst/>
              <a:gdLst/>
              <a:ahLst/>
              <a:cxnLst>
                <a:cxn ang="0">
                  <a:pos x="0" y="534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116" y="428"/>
                </a:cxn>
                <a:cxn ang="0">
                  <a:pos x="384" y="428"/>
                </a:cxn>
                <a:cxn ang="0">
                  <a:pos x="384" y="534"/>
                </a:cxn>
                <a:cxn ang="0">
                  <a:pos x="0" y="534"/>
                </a:cxn>
              </a:cxnLst>
              <a:rect l="0" t="0" r="r" b="b"/>
              <a:pathLst>
                <a:path w="384" h="534">
                  <a:moveTo>
                    <a:pt x="0" y="534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16" y="428"/>
                  </a:lnTo>
                  <a:lnTo>
                    <a:pt x="384" y="428"/>
                  </a:lnTo>
                  <a:lnTo>
                    <a:pt x="384" y="534"/>
                  </a:lnTo>
                  <a:lnTo>
                    <a:pt x="0" y="5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16"/>
            <p:cNvSpPr>
              <a:spLocks noEditPoints="1"/>
            </p:cNvSpPr>
            <p:nvPr userDrawn="1"/>
          </p:nvSpPr>
          <p:spPr bwMode="gray">
            <a:xfrm>
              <a:off x="3548063" y="2133600"/>
              <a:ext cx="911225" cy="857250"/>
            </a:xfrm>
            <a:custGeom>
              <a:avLst/>
              <a:gdLst/>
              <a:ahLst/>
              <a:cxnLst>
                <a:cxn ang="0">
                  <a:pos x="212" y="316"/>
                </a:cxn>
                <a:cxn ang="0">
                  <a:pos x="286" y="142"/>
                </a:cxn>
                <a:cxn ang="0">
                  <a:pos x="360" y="316"/>
                </a:cxn>
                <a:cxn ang="0">
                  <a:pos x="212" y="316"/>
                </a:cxn>
                <a:cxn ang="0">
                  <a:pos x="342" y="0"/>
                </a:cxn>
                <a:cxn ang="0">
                  <a:pos x="232" y="0"/>
                </a:cxn>
                <a:cxn ang="0">
                  <a:pos x="0" y="540"/>
                </a:cxn>
                <a:cxn ang="0">
                  <a:pos x="120" y="540"/>
                </a:cxn>
                <a:cxn ang="0">
                  <a:pos x="170" y="420"/>
                </a:cxn>
                <a:cxn ang="0">
                  <a:pos x="402" y="420"/>
                </a:cxn>
                <a:cxn ang="0">
                  <a:pos x="452" y="540"/>
                </a:cxn>
                <a:cxn ang="0">
                  <a:pos x="574" y="540"/>
                </a:cxn>
                <a:cxn ang="0">
                  <a:pos x="342" y="0"/>
                </a:cxn>
              </a:cxnLst>
              <a:rect l="0" t="0" r="r" b="b"/>
              <a:pathLst>
                <a:path w="574" h="540">
                  <a:moveTo>
                    <a:pt x="212" y="316"/>
                  </a:moveTo>
                  <a:lnTo>
                    <a:pt x="286" y="142"/>
                  </a:lnTo>
                  <a:lnTo>
                    <a:pt x="360" y="316"/>
                  </a:lnTo>
                  <a:lnTo>
                    <a:pt x="212" y="316"/>
                  </a:lnTo>
                  <a:close/>
                  <a:moveTo>
                    <a:pt x="342" y="0"/>
                  </a:moveTo>
                  <a:lnTo>
                    <a:pt x="232" y="0"/>
                  </a:lnTo>
                  <a:lnTo>
                    <a:pt x="0" y="540"/>
                  </a:lnTo>
                  <a:lnTo>
                    <a:pt x="120" y="540"/>
                  </a:lnTo>
                  <a:lnTo>
                    <a:pt x="170" y="420"/>
                  </a:lnTo>
                  <a:lnTo>
                    <a:pt x="402" y="420"/>
                  </a:lnTo>
                  <a:lnTo>
                    <a:pt x="452" y="540"/>
                  </a:lnTo>
                  <a:lnTo>
                    <a:pt x="574" y="54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gray">
            <a:xfrm>
              <a:off x="6538913" y="2139950"/>
              <a:ext cx="873125" cy="850900"/>
            </a:xfrm>
            <a:custGeom>
              <a:avLst/>
              <a:gdLst/>
              <a:ahLst/>
              <a:cxnLst>
                <a:cxn ang="0">
                  <a:pos x="550" y="212"/>
                </a:cxn>
                <a:cxn ang="0">
                  <a:pos x="332" y="212"/>
                </a:cxn>
                <a:cxn ang="0">
                  <a:pos x="332" y="0"/>
                </a:cxn>
                <a:cxn ang="0">
                  <a:pos x="220" y="0"/>
                </a:cxn>
                <a:cxn ang="0">
                  <a:pos x="220" y="212"/>
                </a:cxn>
                <a:cxn ang="0">
                  <a:pos x="0" y="212"/>
                </a:cxn>
                <a:cxn ang="0">
                  <a:pos x="0" y="322"/>
                </a:cxn>
                <a:cxn ang="0">
                  <a:pos x="220" y="322"/>
                </a:cxn>
                <a:cxn ang="0">
                  <a:pos x="220" y="536"/>
                </a:cxn>
                <a:cxn ang="0">
                  <a:pos x="332" y="536"/>
                </a:cxn>
                <a:cxn ang="0">
                  <a:pos x="332" y="322"/>
                </a:cxn>
                <a:cxn ang="0">
                  <a:pos x="550" y="322"/>
                </a:cxn>
                <a:cxn ang="0">
                  <a:pos x="550" y="212"/>
                </a:cxn>
              </a:cxnLst>
              <a:rect l="0" t="0" r="r" b="b"/>
              <a:pathLst>
                <a:path w="550" h="536">
                  <a:moveTo>
                    <a:pt x="550" y="212"/>
                  </a:moveTo>
                  <a:lnTo>
                    <a:pt x="332" y="212"/>
                  </a:lnTo>
                  <a:lnTo>
                    <a:pt x="332" y="0"/>
                  </a:lnTo>
                  <a:lnTo>
                    <a:pt x="220" y="0"/>
                  </a:lnTo>
                  <a:lnTo>
                    <a:pt x="220" y="212"/>
                  </a:lnTo>
                  <a:lnTo>
                    <a:pt x="0" y="212"/>
                  </a:lnTo>
                  <a:lnTo>
                    <a:pt x="0" y="322"/>
                  </a:lnTo>
                  <a:lnTo>
                    <a:pt x="220" y="322"/>
                  </a:lnTo>
                  <a:lnTo>
                    <a:pt x="220" y="536"/>
                  </a:lnTo>
                  <a:lnTo>
                    <a:pt x="332" y="536"/>
                  </a:lnTo>
                  <a:lnTo>
                    <a:pt x="332" y="322"/>
                  </a:lnTo>
                  <a:lnTo>
                    <a:pt x="550" y="322"/>
                  </a:lnTo>
                  <a:lnTo>
                    <a:pt x="550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29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84391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4152900" y="2761656"/>
            <a:ext cx="6697664" cy="615553"/>
          </a:xfrm>
          <a:noFill/>
        </p:spPr>
        <p:txBody>
          <a:bodyPr anchor="ctr"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193675" y="6237312"/>
            <a:ext cx="5255840" cy="504056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5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9890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/>
          <p:cNvSpPr/>
          <p:nvPr userDrawn="1"/>
        </p:nvSpPr>
        <p:spPr bwMode="gray">
          <a:xfrm>
            <a:off x="193675" y="6237312"/>
            <a:ext cx="5183832" cy="620688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0" y="908840"/>
            <a:ext cx="1097911" cy="1032384"/>
          </a:xfrm>
          <a:solidFill>
            <a:schemeClr val="accent2"/>
          </a:solidFill>
        </p:spPr>
        <p:txBody>
          <a:bodyPr wrap="square" lIns="432000" tIns="54000" rIns="144000" bIns="54000">
            <a:spAutoFit/>
          </a:bodyPr>
          <a:lstStyle>
            <a:lvl1pPr marL="0" algn="l">
              <a:spcAft>
                <a:spcPts val="0"/>
              </a:spcAft>
              <a:buFontTx/>
              <a:buNone/>
              <a:defRPr sz="6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 bwMode="gray">
          <a:xfrm>
            <a:off x="552450" y="4016679"/>
            <a:ext cx="10298113" cy="492443"/>
          </a:xfrm>
          <a:noFill/>
        </p:spPr>
        <p:txBody>
          <a:bodyPr anchor="b"/>
          <a:lstStyle>
            <a:lvl1pPr>
              <a:defRPr sz="3200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7820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8983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/>
          <p:cNvSpPr/>
          <p:nvPr userDrawn="1"/>
        </p:nvSpPr>
        <p:spPr bwMode="gray">
          <a:xfrm>
            <a:off x="193675" y="6237312"/>
            <a:ext cx="5183832" cy="620688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0" y="908840"/>
            <a:ext cx="1097911" cy="1032384"/>
          </a:xfrm>
          <a:solidFill>
            <a:schemeClr val="accent2"/>
          </a:solidFill>
        </p:spPr>
        <p:txBody>
          <a:bodyPr wrap="square" lIns="432000" tIns="54000" rIns="144000" bIns="54000">
            <a:spAutoFit/>
          </a:bodyPr>
          <a:lstStyle>
            <a:lvl1pPr marL="0" algn="l">
              <a:spcAft>
                <a:spcPts val="0"/>
              </a:spcAft>
              <a:buFontTx/>
              <a:buNone/>
              <a:defRPr sz="6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 bwMode="gray">
          <a:xfrm>
            <a:off x="552450" y="4016679"/>
            <a:ext cx="10298113" cy="492443"/>
          </a:xfrm>
          <a:noFill/>
        </p:spPr>
        <p:txBody>
          <a:bodyPr anchor="b"/>
          <a:lstStyle>
            <a:lvl1pPr>
              <a:defRPr sz="3200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38475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06157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1837" y="764704"/>
            <a:ext cx="10298726" cy="432048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Optional sub-title (in max. 2 lines)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Slide title (2 lines | max. 1 line with Sub-Title)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0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875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2003" y="764704"/>
            <a:ext cx="10298112" cy="432048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Optional sub-title (in max. 2 lines)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Slide title (2 lines | max. 1 line with Sub-Title)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552450" y="1701280"/>
            <a:ext cx="4968875" cy="4248000"/>
          </a:xfrm>
        </p:spPr>
        <p:txBody>
          <a:bodyPr/>
          <a:lstStyle/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 bwMode="gray">
          <a:xfrm>
            <a:off x="5881688" y="1701280"/>
            <a:ext cx="4968875" cy="4248000"/>
          </a:xfrm>
        </p:spPr>
        <p:txBody>
          <a:bodyPr/>
          <a:lstStyle/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01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3997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2003" y="764704"/>
            <a:ext cx="10298112" cy="432048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Optional sub-title (in max. 2 lines)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Slide title (2 lines | max. 1 line with Sub-Title)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552450" y="1701280"/>
            <a:ext cx="3240000" cy="4248000"/>
          </a:xfrm>
        </p:spPr>
        <p:txBody>
          <a:bodyPr/>
          <a:lstStyle/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15" hasCustomPrompt="1"/>
          </p:nvPr>
        </p:nvSpPr>
        <p:spPr bwMode="gray">
          <a:xfrm>
            <a:off x="4152901" y="1701280"/>
            <a:ext cx="3097212" cy="4248000"/>
          </a:xfrm>
        </p:spPr>
        <p:txBody>
          <a:bodyPr/>
          <a:lstStyle/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quarter" idx="16" hasCustomPrompt="1"/>
          </p:nvPr>
        </p:nvSpPr>
        <p:spPr bwMode="gray">
          <a:xfrm>
            <a:off x="7610475" y="1701280"/>
            <a:ext cx="3240000" cy="4248000"/>
          </a:xfrm>
        </p:spPr>
        <p:txBody>
          <a:bodyPr/>
          <a:lstStyle/>
          <a:p>
            <a:pPr lvl="0"/>
            <a:r>
              <a:rPr lang="en-US" noProof="0" dirty="0"/>
              <a:t>You can use this field to enter text, a table, a diagram or </a:t>
            </a:r>
            <a:r>
              <a:rPr lang="en-US" noProof="0" dirty="0" err="1"/>
              <a:t>SmartArts</a:t>
            </a:r>
            <a:r>
              <a:rPr lang="en-US" noProof="0" dirty="0"/>
              <a:t>. Use the buttons “Increase List Level” for </a:t>
            </a:r>
            <a:r>
              <a:rPr lang="en-US" noProof="0" dirty="0" err="1"/>
              <a:t>copytext</a:t>
            </a:r>
            <a:r>
              <a:rPr lang="en-US" noProof="0" dirty="0"/>
              <a:t> or bullet levels. Use the icons below to create visual content.</a:t>
            </a:r>
          </a:p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77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with vignet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84343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73051" y="1700213"/>
            <a:ext cx="5977062" cy="4249737"/>
          </a:xfrm>
        </p:spPr>
        <p:txBody>
          <a:bodyPr lIns="0" tIns="0" rIns="0" bIns="0" anchor="t" anchorCtr="0">
            <a:noAutofit/>
          </a:bodyPr>
          <a:lstStyle>
            <a:lvl1pPr marL="0" algn="l">
              <a:spcAft>
                <a:spcPts val="0"/>
              </a:spcAft>
              <a:buFontTx/>
              <a:buNone/>
              <a:defRPr sz="3200" b="1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1800"/>
              </a:spcBef>
              <a:spcAft>
                <a:spcPts val="0"/>
              </a:spcAft>
              <a:buFontTx/>
              <a:buNone/>
              <a:defRPr sz="1200" b="1" baseline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Big Text</a:t>
            </a:r>
          </a:p>
          <a:p>
            <a:pPr lvl="1"/>
            <a:r>
              <a:rPr lang="en-US" noProof="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87092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476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2002" y="764704"/>
            <a:ext cx="10298113" cy="432048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spcAft>
                <a:spcPts val="0"/>
              </a:spcAft>
              <a:buFontTx/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Optional sub-title (in max. 2 lines)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Slide title (2 lines | max. 1 line with Sub-Title)</a:t>
            </a:r>
          </a:p>
        </p:txBody>
      </p:sp>
    </p:spTree>
    <p:extLst>
      <p:ext uri="{BB962C8B-B14F-4D97-AF65-F5344CB8AC3E}">
        <p14:creationId xmlns:p14="http://schemas.microsoft.com/office/powerpoint/2010/main" val="16723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29284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3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NUL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3955706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hteck 26"/>
          <p:cNvSpPr/>
          <p:nvPr/>
        </p:nvSpPr>
        <p:spPr bwMode="gray">
          <a:xfrm>
            <a:off x="0" y="6093296"/>
            <a:ext cx="12195175" cy="764703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1838" y="332656"/>
            <a:ext cx="10298725" cy="4308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Slide title (2 lines | max. 1 line with Sub-Title)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2971" y="1700139"/>
            <a:ext cx="10296000" cy="424914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cxnSp>
        <p:nvCxnSpPr>
          <p:cNvPr id="615" name="Gerade Verbindung 614"/>
          <p:cNvCxnSpPr/>
          <p:nvPr/>
        </p:nvCxnSpPr>
        <p:spPr bwMode="gray">
          <a:xfrm>
            <a:off x="-167101" y="188640"/>
            <a:ext cx="72000" cy="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Gerade Verbindung 615"/>
          <p:cNvCxnSpPr/>
          <p:nvPr/>
        </p:nvCxnSpPr>
        <p:spPr bwMode="gray">
          <a:xfrm>
            <a:off x="-167117" y="1700808"/>
            <a:ext cx="72000" cy="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Gerade Verbindung 616"/>
          <p:cNvCxnSpPr/>
          <p:nvPr/>
        </p:nvCxnSpPr>
        <p:spPr bwMode="gray">
          <a:xfrm>
            <a:off x="-167133" y="5805264"/>
            <a:ext cx="72000" cy="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Gerade Verbindung 656"/>
          <p:cNvCxnSpPr/>
          <p:nvPr/>
        </p:nvCxnSpPr>
        <p:spPr bwMode="gray">
          <a:xfrm>
            <a:off x="192931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 Verbindung 657"/>
          <p:cNvCxnSpPr/>
          <p:nvPr/>
        </p:nvCxnSpPr>
        <p:spPr bwMode="gray">
          <a:xfrm>
            <a:off x="552971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Gerade Verbindung 658"/>
          <p:cNvCxnSpPr/>
          <p:nvPr/>
        </p:nvCxnSpPr>
        <p:spPr bwMode="gray">
          <a:xfrm>
            <a:off x="5521523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Gerade Verbindung 659"/>
          <p:cNvCxnSpPr/>
          <p:nvPr/>
        </p:nvCxnSpPr>
        <p:spPr bwMode="gray">
          <a:xfrm>
            <a:off x="10850115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660"/>
          <p:cNvCxnSpPr/>
          <p:nvPr/>
        </p:nvCxnSpPr>
        <p:spPr bwMode="gray">
          <a:xfrm>
            <a:off x="12002243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Gerade Verbindung 661"/>
          <p:cNvCxnSpPr/>
          <p:nvPr/>
        </p:nvCxnSpPr>
        <p:spPr bwMode="gray">
          <a:xfrm>
            <a:off x="5881563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3793331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 bwMode="gray">
          <a:xfrm>
            <a:off x="4153371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 bwMode="gray">
          <a:xfrm>
            <a:off x="7249715" y="-171400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 bwMode="gray">
          <a:xfrm rot="21540000">
            <a:off x="7609127" y="-171394"/>
            <a:ext cx="0" cy="72000"/>
          </a:xfrm>
          <a:prstGeom prst="line">
            <a:avLst/>
          </a:prstGeom>
          <a:ln w="6350"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 bwMode="gray">
          <a:xfrm>
            <a:off x="552971" y="6343232"/>
            <a:ext cx="719360" cy="3496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fld id="{D5406B15-6818-4DA3-8FF2-A154809E8684}" type="slidenum">
              <a:rPr lang="en-US" sz="2600" noProof="0" smtClean="0">
                <a:solidFill>
                  <a:schemeClr val="accent1"/>
                </a:solidFill>
              </a:rPr>
              <a:pPr algn="l"/>
              <a:t>‹#›</a:t>
            </a:fld>
            <a:endParaRPr lang="en-US" sz="2600" noProof="0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 bwMode="gray">
          <a:xfrm>
            <a:off x="1272331" y="6352756"/>
            <a:ext cx="2593082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2016</a:t>
            </a:r>
            <a:r>
              <a:rPr lang="en-US" altLang="zh-CN" sz="1000" noProof="0" dirty="0">
                <a:solidFill>
                  <a:schemeClr val="tx1"/>
                </a:solidFill>
              </a:rPr>
              <a:t>-7-20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1272331" y="6453336"/>
            <a:ext cx="6409432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M</a:t>
            </a:r>
            <a:r>
              <a:rPr lang="en-US" altLang="zh-CN" sz="1000" noProof="0" dirty="0">
                <a:solidFill>
                  <a:schemeClr val="tx1"/>
                </a:solidFill>
              </a:rPr>
              <a:t>ann + Hummel</a:t>
            </a:r>
            <a:r>
              <a:rPr lang="en-US" altLang="zh-CN" sz="1000" baseline="0" noProof="0" dirty="0">
                <a:solidFill>
                  <a:schemeClr val="tx1"/>
                </a:solidFill>
              </a:rPr>
              <a:t> Digital Marketing Solutions</a:t>
            </a:r>
          </a:p>
        </p:txBody>
      </p:sp>
      <p:pic>
        <p:nvPicPr>
          <p:cNvPr id="1300" name="Picture 276" descr="X:\AA-IAM\05_Marketing\Total\Marketing\Chinese Logo for曼牌滤清器\CN Logo\MFCN\RGB\MFCN-RGB-500px.gif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107" y="6165304"/>
            <a:ext cx="978023" cy="67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1" r:id="rId3"/>
    <p:sldLayoutId id="2147483650" r:id="rId4"/>
    <p:sldLayoutId id="2147483656" r:id="rId5"/>
    <p:sldLayoutId id="2147483666" r:id="rId6"/>
    <p:sldLayoutId id="2147483668" r:id="rId7"/>
    <p:sldLayoutId id="2147483657" r:id="rId8"/>
    <p:sldLayoutId id="2147483665" r:id="rId9"/>
    <p:sldLayoutId id="2147483660" r:id="rId10"/>
    <p:sldLayoutId id="2147483658" r:id="rId11"/>
    <p:sldLayoutId id="2147483662" r:id="rId12"/>
    <p:sldLayoutId id="2147483661" r:id="rId13"/>
    <p:sldLayoutId id="2147483667" r:id="rId14"/>
    <p:sldLayoutId id="2147483663" r:id="rId15"/>
    <p:sldLayoutId id="2147483670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spcBef>
          <a:spcPts val="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ann</a:t>
            </a:r>
            <a:r>
              <a:rPr lang="en-US" altLang="zh-CN" dirty="0"/>
              <a:t> + Hummel </a:t>
            </a:r>
            <a:br>
              <a:rPr lang="en-US" altLang="zh-CN" dirty="0"/>
            </a:br>
            <a:r>
              <a:rPr lang="de-DE" dirty="0"/>
              <a:t>Digital </a:t>
            </a:r>
            <a:r>
              <a:rPr lang="en-US" dirty="0"/>
              <a:t>M</a:t>
            </a:r>
            <a:r>
              <a:rPr lang="en-US" altLang="zh-CN" dirty="0"/>
              <a:t>arketing 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28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3155" y="2268327"/>
            <a:ext cx="452907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第三步</a:t>
            </a:r>
            <a:endParaRPr lang="en-US" altLang="zh-CN" sz="2800" dirty="0"/>
          </a:p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800" dirty="0"/>
          </a:p>
          <a:p>
            <a:r>
              <a:rPr lang="zh-CN" altLang="en-US" sz="2800" dirty="0"/>
              <a:t>进入活动</a:t>
            </a:r>
            <a:r>
              <a:rPr lang="en-US" altLang="zh-CN" sz="2800" dirty="0"/>
              <a:t>Homepage</a:t>
            </a:r>
            <a:r>
              <a:rPr lang="zh-CN" altLang="en-US" sz="2800" dirty="0"/>
              <a:t>，点击“参与抽奖” 再次扫描二维码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73651" y="249264"/>
            <a:ext cx="2952328" cy="5513907"/>
            <a:chOff x="4899784" y="216498"/>
            <a:chExt cx="2952328" cy="5513907"/>
          </a:xfrm>
        </p:grpSpPr>
        <p:grpSp>
          <p:nvGrpSpPr>
            <p:cNvPr id="54" name="组合 53"/>
            <p:cNvGrpSpPr/>
            <p:nvPr/>
          </p:nvGrpSpPr>
          <p:grpSpPr>
            <a:xfrm>
              <a:off x="4899784" y="216498"/>
              <a:ext cx="2952328" cy="5513907"/>
              <a:chOff x="4621423" y="188640"/>
              <a:chExt cx="2952328" cy="5513907"/>
            </a:xfrm>
          </p:grpSpPr>
          <p:grpSp>
            <p:nvGrpSpPr>
              <p:cNvPr id="55" name="组合 54"/>
              <p:cNvGrpSpPr>
                <a:grpSpLocks/>
              </p:cNvGrpSpPr>
              <p:nvPr/>
            </p:nvGrpSpPr>
            <p:grpSpPr bwMode="auto">
              <a:xfrm>
                <a:off x="4621423" y="188640"/>
                <a:ext cx="2952328" cy="5513907"/>
                <a:chOff x="3759200" y="809625"/>
                <a:chExt cx="2051050" cy="3830638"/>
              </a:xfrm>
            </p:grpSpPr>
            <p:sp>
              <p:nvSpPr>
                <p:cNvPr id="62" name="Shape 127"/>
                <p:cNvSpPr>
                  <a:spLocks noChangeArrowheads="1"/>
                </p:cNvSpPr>
                <p:nvPr/>
              </p:nvSpPr>
              <p:spPr bwMode="auto">
                <a:xfrm>
                  <a:off x="3759200" y="809625"/>
                  <a:ext cx="2051050" cy="3830638"/>
                </a:xfrm>
                <a:prstGeom prst="roundRect">
                  <a:avLst>
                    <a:gd name="adj" fmla="val 9412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Shape 128"/>
                <p:cNvSpPr>
                  <a:spLocks noChangeArrowheads="1"/>
                </p:cNvSpPr>
                <p:nvPr/>
              </p:nvSpPr>
              <p:spPr bwMode="auto">
                <a:xfrm>
                  <a:off x="3886200" y="1168400"/>
                  <a:ext cx="1811338" cy="30638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Shape 129"/>
                <p:cNvSpPr>
                  <a:spLocks noChangeArrowheads="1"/>
                </p:cNvSpPr>
                <p:nvPr/>
              </p:nvSpPr>
              <p:spPr bwMode="auto">
                <a:xfrm>
                  <a:off x="4667250" y="4310063"/>
                  <a:ext cx="234950" cy="2349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Shape 130"/>
                <p:cNvSpPr>
                  <a:spLocks noChangeArrowheads="1"/>
                </p:cNvSpPr>
                <p:nvPr/>
              </p:nvSpPr>
              <p:spPr bwMode="auto">
                <a:xfrm>
                  <a:off x="4638675" y="985838"/>
                  <a:ext cx="292100" cy="34925"/>
                </a:xfrm>
                <a:prstGeom prst="roundRect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Shape 131"/>
                <p:cNvSpPr>
                  <a:spLocks noChangeArrowheads="1"/>
                </p:cNvSpPr>
                <p:nvPr/>
              </p:nvSpPr>
              <p:spPr bwMode="auto">
                <a:xfrm>
                  <a:off x="4524375" y="982663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Shape 132"/>
                <p:cNvSpPr>
                  <a:spLocks noChangeArrowheads="1"/>
                </p:cNvSpPr>
                <p:nvPr/>
              </p:nvSpPr>
              <p:spPr bwMode="auto">
                <a:xfrm>
                  <a:off x="4764088" y="922338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Shape 133"/>
                <p:cNvSpPr/>
                <p:nvPr/>
              </p:nvSpPr>
              <p:spPr>
                <a:xfrm>
                  <a:off x="3876675" y="1389063"/>
                  <a:ext cx="1816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miter lim="400000"/>
                </a:ln>
              </p:spPr>
              <p:txBody>
                <a:bodyPr lIns="26814" tIns="26814" rIns="26814" bIns="26814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 sz="2600"/>
                  </a:pPr>
                  <a:endParaRPr sz="137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1" name="圆角矩形 60"/>
              <p:cNvSpPr/>
              <p:nvPr/>
            </p:nvSpPr>
            <p:spPr bwMode="gray">
              <a:xfrm>
                <a:off x="4960726" y="4032622"/>
                <a:ext cx="2333964" cy="33226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</a:rPr>
                  <a:t>参与抽奖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233491" y="1683037"/>
              <a:ext cx="2304256" cy="1728192"/>
              <a:chOff x="8952186" y="1412776"/>
              <a:chExt cx="2304256" cy="1728192"/>
            </a:xfrm>
          </p:grpSpPr>
          <p:sp>
            <p:nvSpPr>
              <p:cNvPr id="70" name="矩形 69"/>
              <p:cNvSpPr/>
              <p:nvPr/>
            </p:nvSpPr>
            <p:spPr bwMode="gray">
              <a:xfrm>
                <a:off x="8952186" y="1412776"/>
                <a:ext cx="2304256" cy="1728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" name="直接连接符 70"/>
              <p:cNvCxnSpPr/>
              <p:nvPr/>
            </p:nvCxnSpPr>
            <p:spPr bwMode="gray">
              <a:xfrm>
                <a:off x="8952186" y="1412776"/>
                <a:ext cx="2304256" cy="1728192"/>
              </a:xfrm>
              <a:prstGeom prst="lin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 bwMode="gray">
              <a:xfrm flipH="1">
                <a:off x="8970833" y="1412776"/>
                <a:ext cx="2285609" cy="1728192"/>
              </a:xfrm>
              <a:prstGeom prst="lin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 bwMode="gray">
          <a:xfrm>
            <a:off x="7124482" y="2301766"/>
            <a:ext cx="207000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altLang="zh-CN" sz="2800" dirty="0"/>
              <a:t>Homepage</a:t>
            </a:r>
            <a:endParaRPr lang="zh-CN" alt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60115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3155" y="2268327"/>
            <a:ext cx="452907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第四步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点击“授权</a:t>
            </a:r>
            <a:r>
              <a:rPr lang="en-US" altLang="zh-CN" sz="2800" dirty="0"/>
              <a:t>”</a:t>
            </a:r>
            <a:r>
              <a:rPr lang="zh-CN" altLang="en-US" sz="2800" dirty="0"/>
              <a:t>，进入注册信息页面</a:t>
            </a:r>
            <a:endParaRPr lang="en-US" altLang="zh-CN" sz="28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6889675" y="260648"/>
            <a:ext cx="2952328" cy="5513907"/>
            <a:chOff x="4621423" y="188640"/>
            <a:chExt cx="2952328" cy="5513907"/>
          </a:xfrm>
        </p:grpSpPr>
        <p:grpSp>
          <p:nvGrpSpPr>
            <p:cNvPr id="80" name="组合 79"/>
            <p:cNvGrpSpPr>
              <a:grpSpLocks/>
            </p:cNvGrpSpPr>
            <p:nvPr/>
          </p:nvGrpSpPr>
          <p:grpSpPr bwMode="auto">
            <a:xfrm>
              <a:off x="4621423" y="188640"/>
              <a:ext cx="2952328" cy="5513907"/>
              <a:chOff x="3759200" y="809625"/>
              <a:chExt cx="2051050" cy="3830638"/>
            </a:xfrm>
          </p:grpSpPr>
          <p:sp>
            <p:nvSpPr>
              <p:cNvPr id="87" name="Shape 127"/>
              <p:cNvSpPr>
                <a:spLocks noChangeArrowheads="1"/>
              </p:cNvSpPr>
              <p:nvPr/>
            </p:nvSpPr>
            <p:spPr bwMode="auto">
              <a:xfrm>
                <a:off x="3759200" y="809625"/>
                <a:ext cx="2051050" cy="3830638"/>
              </a:xfrm>
              <a:prstGeom prst="roundRect">
                <a:avLst>
                  <a:gd name="adj" fmla="val 9412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Shape 128"/>
              <p:cNvSpPr>
                <a:spLocks noChangeArrowheads="1"/>
              </p:cNvSpPr>
              <p:nvPr/>
            </p:nvSpPr>
            <p:spPr bwMode="auto">
              <a:xfrm>
                <a:off x="3886200" y="1168400"/>
                <a:ext cx="1811338" cy="30638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Shape 129"/>
              <p:cNvSpPr>
                <a:spLocks noChangeArrowheads="1"/>
              </p:cNvSpPr>
              <p:nvPr/>
            </p:nvSpPr>
            <p:spPr bwMode="auto">
              <a:xfrm>
                <a:off x="4667250" y="4310063"/>
                <a:ext cx="234950" cy="2349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Shape 130"/>
              <p:cNvSpPr>
                <a:spLocks noChangeArrowheads="1"/>
              </p:cNvSpPr>
              <p:nvPr/>
            </p:nvSpPr>
            <p:spPr bwMode="auto">
              <a:xfrm>
                <a:off x="4638675" y="985838"/>
                <a:ext cx="292100" cy="34925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Shape 131"/>
              <p:cNvSpPr>
                <a:spLocks noChangeArrowheads="1"/>
              </p:cNvSpPr>
              <p:nvPr/>
            </p:nvSpPr>
            <p:spPr bwMode="auto">
              <a:xfrm>
                <a:off x="4524375" y="982663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Shape 132"/>
              <p:cNvSpPr>
                <a:spLocks noChangeArrowheads="1"/>
              </p:cNvSpPr>
              <p:nvPr/>
            </p:nvSpPr>
            <p:spPr bwMode="auto">
              <a:xfrm>
                <a:off x="4764088" y="922338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Shape 133"/>
              <p:cNvSpPr/>
              <p:nvPr/>
            </p:nvSpPr>
            <p:spPr>
              <a:xfrm>
                <a:off x="3876675" y="1389063"/>
                <a:ext cx="1816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814" tIns="26814" rIns="26814" bIns="26814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 sz="2600"/>
                </a:pPr>
                <a:endParaRPr sz="137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943" y="1073282"/>
              <a:ext cx="555286" cy="639835"/>
            </a:xfrm>
            <a:prstGeom prst="rect">
              <a:avLst/>
            </a:prstGeom>
          </p:spPr>
        </p:pic>
        <p:sp>
          <p:nvSpPr>
            <p:cNvPr id="82" name="文本框 16"/>
            <p:cNvSpPr txBox="1"/>
            <p:nvPr/>
          </p:nvSpPr>
          <p:spPr bwMode="gray">
            <a:xfrm>
              <a:off x="4975166" y="1714390"/>
              <a:ext cx="230425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accent2"/>
                </a:buClr>
              </a:pPr>
              <a:r>
                <a:rPr lang="zh-CN" altLang="en-US" sz="1400" dirty="0"/>
                <a:t>该页面由曼胡摩尔开发，向其提供以下权限即可继续操作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4945458" y="242088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☑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gray">
            <a:xfrm>
              <a:off x="4873761" y="2360721"/>
              <a:ext cx="260728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20"/>
            <p:cNvSpPr txBox="1"/>
            <p:nvPr/>
          </p:nvSpPr>
          <p:spPr bwMode="gray">
            <a:xfrm>
              <a:off x="5342607" y="2461839"/>
              <a:ext cx="1907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accent2"/>
                </a:buClr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</a:rPr>
                <a:t>获得你的公开信息（头像，昵称）等</a:t>
              </a:r>
            </a:p>
          </p:txBody>
        </p:sp>
        <p:sp>
          <p:nvSpPr>
            <p:cNvPr id="86" name="圆角矩形 85"/>
            <p:cNvSpPr/>
            <p:nvPr/>
          </p:nvSpPr>
          <p:spPr bwMode="gray">
            <a:xfrm>
              <a:off x="4975166" y="3036506"/>
              <a:ext cx="2333964" cy="3322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确认登陆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3155" y="2268327"/>
            <a:ext cx="452907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第五步</a:t>
            </a:r>
            <a:endParaRPr lang="en-US" altLang="zh-CN" sz="2800" dirty="0"/>
          </a:p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800" dirty="0"/>
          </a:p>
          <a:p>
            <a:r>
              <a:rPr lang="zh-CN" altLang="en-US" sz="2800" dirty="0"/>
              <a:t>输入姓名，爱车品牌及手机验证码验证后，点击“我要抽奖”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93531" y="373146"/>
            <a:ext cx="2952328" cy="5513907"/>
            <a:chOff x="7033691" y="373147"/>
            <a:chExt cx="2952328" cy="5513907"/>
          </a:xfrm>
        </p:grpSpPr>
        <p:grpSp>
          <p:nvGrpSpPr>
            <p:cNvPr id="2" name="组合 1"/>
            <p:cNvGrpSpPr/>
            <p:nvPr/>
          </p:nvGrpSpPr>
          <p:grpSpPr>
            <a:xfrm>
              <a:off x="7033691" y="373147"/>
              <a:ext cx="2952328" cy="5513907"/>
              <a:chOff x="6889675" y="404664"/>
              <a:chExt cx="2952328" cy="5513907"/>
            </a:xfrm>
          </p:grpSpPr>
          <p:grpSp>
            <p:nvGrpSpPr>
              <p:cNvPr id="17" name="组合 1"/>
              <p:cNvGrpSpPr>
                <a:grpSpLocks/>
              </p:cNvGrpSpPr>
              <p:nvPr/>
            </p:nvGrpSpPr>
            <p:grpSpPr bwMode="auto">
              <a:xfrm>
                <a:off x="6889675" y="404664"/>
                <a:ext cx="2952328" cy="5513907"/>
                <a:chOff x="3759200" y="809625"/>
                <a:chExt cx="2051050" cy="3830638"/>
              </a:xfrm>
            </p:grpSpPr>
            <p:sp>
              <p:nvSpPr>
                <p:cNvPr id="18" name="Shape 127"/>
                <p:cNvSpPr>
                  <a:spLocks noChangeArrowheads="1"/>
                </p:cNvSpPr>
                <p:nvPr/>
              </p:nvSpPr>
              <p:spPr bwMode="auto">
                <a:xfrm>
                  <a:off x="3759200" y="809625"/>
                  <a:ext cx="2051050" cy="3830638"/>
                </a:xfrm>
                <a:prstGeom prst="roundRect">
                  <a:avLst>
                    <a:gd name="adj" fmla="val 9412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Shape 128"/>
                <p:cNvSpPr>
                  <a:spLocks noChangeArrowheads="1"/>
                </p:cNvSpPr>
                <p:nvPr/>
              </p:nvSpPr>
              <p:spPr bwMode="auto">
                <a:xfrm>
                  <a:off x="3886200" y="1168400"/>
                  <a:ext cx="1811338" cy="30638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Shape 129"/>
                <p:cNvSpPr>
                  <a:spLocks noChangeArrowheads="1"/>
                </p:cNvSpPr>
                <p:nvPr/>
              </p:nvSpPr>
              <p:spPr bwMode="auto">
                <a:xfrm>
                  <a:off x="4667250" y="4310063"/>
                  <a:ext cx="234950" cy="2349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Shape 130"/>
                <p:cNvSpPr>
                  <a:spLocks noChangeArrowheads="1"/>
                </p:cNvSpPr>
                <p:nvPr/>
              </p:nvSpPr>
              <p:spPr bwMode="auto">
                <a:xfrm>
                  <a:off x="4638675" y="985838"/>
                  <a:ext cx="292100" cy="34925"/>
                </a:xfrm>
                <a:prstGeom prst="roundRect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Shape 131"/>
                <p:cNvSpPr>
                  <a:spLocks noChangeArrowheads="1"/>
                </p:cNvSpPr>
                <p:nvPr/>
              </p:nvSpPr>
              <p:spPr bwMode="auto">
                <a:xfrm>
                  <a:off x="4524375" y="982663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Shape 132"/>
                <p:cNvSpPr>
                  <a:spLocks noChangeArrowheads="1"/>
                </p:cNvSpPr>
                <p:nvPr/>
              </p:nvSpPr>
              <p:spPr bwMode="auto">
                <a:xfrm>
                  <a:off x="4764088" y="922338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Shape 133"/>
                <p:cNvSpPr/>
                <p:nvPr/>
              </p:nvSpPr>
              <p:spPr>
                <a:xfrm>
                  <a:off x="3876675" y="1389063"/>
                  <a:ext cx="1816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miter lim="400000"/>
                </a:ln>
              </p:spPr>
              <p:txBody>
                <a:bodyPr lIns="26814" tIns="26814" rIns="26814" bIns="26814" anchor="ctr"/>
                <a:lstStyle/>
                <a:p>
                  <a:pPr eaLnBrk="1" hangingPunct="1">
                    <a:buFont typeface="Arial" panose="020B0604020202020204" pitchFamily="34" charset="0"/>
                    <a:buNone/>
                    <a:defRPr sz="2600"/>
                  </a:pPr>
                  <a:endParaRPr sz="137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 bwMode="gray">
              <a:xfrm>
                <a:off x="7220007" y="4725144"/>
                <a:ext cx="2333964" cy="332264"/>
              </a:xfrm>
              <a:prstGeom prst="round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我要抽奖</a:t>
                </a:r>
              </a:p>
            </p:txBody>
          </p:sp>
          <p:sp>
            <p:nvSpPr>
              <p:cNvPr id="27" name="矩形 26"/>
              <p:cNvSpPr/>
              <p:nvPr/>
            </p:nvSpPr>
            <p:spPr bwMode="gray">
              <a:xfrm>
                <a:off x="7976232" y="2389876"/>
                <a:ext cx="1541735" cy="316295"/>
              </a:xfrm>
              <a:prstGeom prst="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 bwMode="gray">
              <a:xfrm>
                <a:off x="7284590" y="1411769"/>
                <a:ext cx="21030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accent2"/>
                  </a:buClr>
                </a:pPr>
                <a:r>
                  <a:rPr lang="zh-CN" altLang="en-US" dirty="0"/>
                  <a:t>验证信息，进行抽奖</a:t>
                </a:r>
                <a:endParaRPr lang="zh-CN" altLang="en-US" sz="1800" dirty="0"/>
              </a:p>
            </p:txBody>
          </p:sp>
          <p:sp>
            <p:nvSpPr>
              <p:cNvPr id="34" name="矩形 33"/>
              <p:cNvSpPr/>
              <p:nvPr/>
            </p:nvSpPr>
            <p:spPr bwMode="gray">
              <a:xfrm>
                <a:off x="7184144" y="2805899"/>
                <a:ext cx="1541735" cy="288032"/>
              </a:xfrm>
              <a:prstGeom prst="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gray">
              <a:xfrm>
                <a:off x="8747099" y="2805899"/>
                <a:ext cx="770868" cy="288032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 bwMode="gray">
              <a:xfrm>
                <a:off x="8747099" y="2851608"/>
                <a:ext cx="10294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获取验证码</a:t>
                </a:r>
              </a:p>
            </p:txBody>
          </p:sp>
          <p:sp>
            <p:nvSpPr>
              <p:cNvPr id="26" name="矩形 25"/>
              <p:cNvSpPr/>
              <p:nvPr/>
            </p:nvSpPr>
            <p:spPr bwMode="gray">
              <a:xfrm>
                <a:off x="7198856" y="2377635"/>
                <a:ext cx="997887" cy="291160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</a:rPr>
                  <a:t>爱车品牌</a:t>
                </a:r>
              </a:p>
            </p:txBody>
          </p:sp>
        </p:grpSp>
        <p:sp>
          <p:nvSpPr>
            <p:cNvPr id="29" name="矩形 28"/>
            <p:cNvSpPr/>
            <p:nvPr/>
          </p:nvSpPr>
          <p:spPr bwMode="gray">
            <a:xfrm>
              <a:off x="7328019" y="1916832"/>
              <a:ext cx="792229" cy="288032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手机号</a:t>
              </a:r>
            </a:p>
          </p:txBody>
        </p:sp>
        <p:sp>
          <p:nvSpPr>
            <p:cNvPr id="31" name="矩形 30"/>
            <p:cNvSpPr/>
            <p:nvPr/>
          </p:nvSpPr>
          <p:spPr bwMode="gray">
            <a:xfrm>
              <a:off x="8120248" y="1916832"/>
              <a:ext cx="1541735" cy="288032"/>
            </a:xfrm>
            <a:prstGeom prst="rect">
              <a:avLst/>
            </a:prstGeom>
            <a:solidFill>
              <a:srgbClr val="FFF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01737" y="378479"/>
            <a:ext cx="2952328" cy="5513907"/>
            <a:chOff x="8801737" y="378479"/>
            <a:chExt cx="2952328" cy="5513907"/>
          </a:xfrm>
        </p:grpSpPr>
        <p:sp>
          <p:nvSpPr>
            <p:cNvPr id="11" name="矩形 10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solidFill>
              <a:srgbClr val="FFF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01737" y="378479"/>
              <a:ext cx="2952328" cy="5513907"/>
              <a:chOff x="8807063" y="373146"/>
              <a:chExt cx="2952328" cy="5513907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807063" y="373146"/>
                <a:ext cx="2952328" cy="5513907"/>
                <a:chOff x="5665539" y="435373"/>
                <a:chExt cx="2952328" cy="5513907"/>
              </a:xfrm>
            </p:grpSpPr>
            <p:grpSp>
              <p:nvGrpSpPr>
                <p:cNvPr id="30" name="组合 1"/>
                <p:cNvGrpSpPr>
                  <a:grpSpLocks/>
                </p:cNvGrpSpPr>
                <p:nvPr/>
              </p:nvGrpSpPr>
              <p:grpSpPr bwMode="auto">
                <a:xfrm>
                  <a:off x="5665539" y="435373"/>
                  <a:ext cx="2952328" cy="5513907"/>
                  <a:chOff x="3759200" y="809625"/>
                  <a:chExt cx="2051050" cy="3830638"/>
                </a:xfrm>
              </p:grpSpPr>
              <p:sp>
                <p:nvSpPr>
                  <p:cNvPr id="46" name="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759200" y="809625"/>
                    <a:ext cx="2051050" cy="3830638"/>
                  </a:xfrm>
                  <a:prstGeom prst="roundRect">
                    <a:avLst>
                      <a:gd name="adj" fmla="val 9412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86200" y="1168400"/>
                    <a:ext cx="1811338" cy="30638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4667250" y="4310063"/>
                    <a:ext cx="234950" cy="23495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9" name="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4638675" y="985838"/>
                    <a:ext cx="292100" cy="34925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4524375" y="982663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" name="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4764088" y="922338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2" name="Shape 133"/>
                  <p:cNvSpPr/>
                  <p:nvPr/>
                </p:nvSpPr>
                <p:spPr>
                  <a:xfrm>
                    <a:off x="3876675" y="1389063"/>
                    <a:ext cx="1816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miter lim="400000"/>
                  </a:ln>
                </p:spPr>
                <p:txBody>
                  <a:bodyPr lIns="26814" tIns="26814" rIns="26814" bIns="26814" anchor="ctr"/>
                  <a:lstStyle/>
                  <a:p>
                    <a:pPr eaLnBrk="1" hangingPunct="1">
                      <a:buFont typeface="Arial" panose="020B0604020202020204" pitchFamily="34" charset="0"/>
                      <a:buNone/>
                      <a:defRPr sz="2600"/>
                    </a:pPr>
                    <a:endParaRPr sz="137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2" name="矩形 31"/>
                <p:cNvSpPr/>
                <p:nvPr/>
              </p:nvSpPr>
              <p:spPr bwMode="gray">
                <a:xfrm>
                  <a:off x="6482327" y="1947379"/>
                  <a:ext cx="1512255" cy="125048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gray">
                <a:xfrm>
                  <a:off x="7994582" y="3078662"/>
                  <a:ext cx="52575" cy="141772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gray">
                <a:xfrm>
                  <a:off x="7896895" y="3195265"/>
                  <a:ext cx="148468" cy="45719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圆角矩形 43"/>
                <p:cNvSpPr/>
                <p:nvPr/>
              </p:nvSpPr>
              <p:spPr bwMode="gray">
                <a:xfrm>
                  <a:off x="6629470" y="2549790"/>
                  <a:ext cx="1224137" cy="71031"/>
                </a:xfrm>
                <a:prstGeom prst="roundRect">
                  <a:avLst/>
                </a:prstGeom>
                <a:gradFill>
                  <a:gsLst>
                    <a:gs pos="14000">
                      <a:srgbClr val="00B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B050"/>
                    </a:gs>
                    <a:gs pos="83000">
                      <a:srgbClr val="00B050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 bwMode="gray">
              <a:xfrm>
                <a:off x="9092155" y="1374415"/>
                <a:ext cx="2043951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:r>
                  <a:rPr lang="zh-CN" altLang="en-US" sz="1800" dirty="0"/>
                  <a:t>中奖记录</a:t>
                </a:r>
              </a:p>
            </p:txBody>
          </p:sp>
        </p:grpSp>
        <p:sp>
          <p:nvSpPr>
            <p:cNvPr id="54" name="矩形 53"/>
            <p:cNvSpPr/>
            <p:nvPr/>
          </p:nvSpPr>
          <p:spPr bwMode="gray">
            <a:xfrm>
              <a:off x="9608853" y="302662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gray">
            <a:xfrm>
              <a:off x="9619733" y="3122678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 bwMode="gray">
            <a:xfrm>
              <a:off x="9582147" y="186147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 bwMode="gray">
            <a:xfrm>
              <a:off x="9582147" y="1855200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gray">
            <a:xfrm>
              <a:off x="11130780" y="1867913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 bwMode="gray">
            <a:xfrm>
              <a:off x="11031953" y="1856126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 bwMode="gray">
            <a:xfrm>
              <a:off x="9904537" y="3345545"/>
              <a:ext cx="997887" cy="29116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开始扫描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236372" y="4149080"/>
              <a:ext cx="2279842" cy="288032"/>
              <a:chOff x="9236372" y="3861048"/>
              <a:chExt cx="2279842" cy="288032"/>
            </a:xfrm>
          </p:grpSpPr>
          <p:sp>
            <p:nvSpPr>
              <p:cNvPr id="61" name="矩形 60"/>
              <p:cNvSpPr/>
              <p:nvPr/>
            </p:nvSpPr>
            <p:spPr bwMode="gray">
              <a:xfrm>
                <a:off x="9236372" y="3861048"/>
                <a:ext cx="1541735" cy="288032"/>
              </a:xfrm>
              <a:prstGeom prst="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无法填写数码</a:t>
                </a:r>
              </a:p>
            </p:txBody>
          </p:sp>
          <p:sp>
            <p:nvSpPr>
              <p:cNvPr id="62" name="矩形 61"/>
              <p:cNvSpPr/>
              <p:nvPr/>
            </p:nvSpPr>
            <p:spPr bwMode="gray">
              <a:xfrm>
                <a:off x="10745346" y="3861048"/>
                <a:ext cx="770868" cy="288032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确定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11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3155" y="2268327"/>
            <a:ext cx="4452344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第六步</a:t>
            </a:r>
            <a:endParaRPr lang="en-US" altLang="zh-CN" sz="2800" dirty="0"/>
          </a:p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800" dirty="0"/>
          </a:p>
          <a:p>
            <a:r>
              <a:rPr lang="zh-CN" altLang="en-US" sz="2800" dirty="0"/>
              <a:t>显示中奖礼品或者券号。下次购买时，在天猫或者京东核销。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812117" y="370122"/>
            <a:ext cx="2902094" cy="5527799"/>
            <a:chOff x="6660833" y="1048427"/>
            <a:chExt cx="2541046" cy="4745777"/>
          </a:xfrm>
        </p:grpSpPr>
        <p:grpSp>
          <p:nvGrpSpPr>
            <p:cNvPr id="65" name="组合 1"/>
            <p:cNvGrpSpPr>
              <a:grpSpLocks/>
            </p:cNvGrpSpPr>
            <p:nvPr/>
          </p:nvGrpSpPr>
          <p:grpSpPr bwMode="auto">
            <a:xfrm>
              <a:off x="6660833" y="1048427"/>
              <a:ext cx="2541046" cy="4745777"/>
              <a:chOff x="3759200" y="809625"/>
              <a:chExt cx="2051050" cy="3830638"/>
            </a:xfrm>
          </p:grpSpPr>
          <p:sp>
            <p:nvSpPr>
              <p:cNvPr id="66" name="Shape 127"/>
              <p:cNvSpPr>
                <a:spLocks noChangeArrowheads="1"/>
              </p:cNvSpPr>
              <p:nvPr/>
            </p:nvSpPr>
            <p:spPr bwMode="auto">
              <a:xfrm>
                <a:off x="3759200" y="809625"/>
                <a:ext cx="2051050" cy="3830638"/>
              </a:xfrm>
              <a:prstGeom prst="roundRect">
                <a:avLst>
                  <a:gd name="adj" fmla="val 9412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Shape 128"/>
              <p:cNvSpPr>
                <a:spLocks noChangeArrowheads="1"/>
              </p:cNvSpPr>
              <p:nvPr/>
            </p:nvSpPr>
            <p:spPr bwMode="auto">
              <a:xfrm>
                <a:off x="3886200" y="1168400"/>
                <a:ext cx="1811338" cy="30638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Shape 129"/>
              <p:cNvSpPr>
                <a:spLocks noChangeArrowheads="1"/>
              </p:cNvSpPr>
              <p:nvPr/>
            </p:nvSpPr>
            <p:spPr bwMode="auto">
              <a:xfrm>
                <a:off x="4667250" y="4310063"/>
                <a:ext cx="234950" cy="2349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Shape 130"/>
              <p:cNvSpPr>
                <a:spLocks noChangeArrowheads="1"/>
              </p:cNvSpPr>
              <p:nvPr/>
            </p:nvSpPr>
            <p:spPr bwMode="auto">
              <a:xfrm>
                <a:off x="4638675" y="985838"/>
                <a:ext cx="292100" cy="34925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Shape 131"/>
              <p:cNvSpPr>
                <a:spLocks noChangeArrowheads="1"/>
              </p:cNvSpPr>
              <p:nvPr/>
            </p:nvSpPr>
            <p:spPr bwMode="auto">
              <a:xfrm>
                <a:off x="4524375" y="982663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Shape 132"/>
              <p:cNvSpPr>
                <a:spLocks noChangeArrowheads="1"/>
              </p:cNvSpPr>
              <p:nvPr/>
            </p:nvSpPr>
            <p:spPr bwMode="auto">
              <a:xfrm>
                <a:off x="4764088" y="922338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Shape 133"/>
              <p:cNvSpPr/>
              <p:nvPr/>
            </p:nvSpPr>
            <p:spPr>
              <a:xfrm>
                <a:off x="3876675" y="1389063"/>
                <a:ext cx="1816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814" tIns="26814" rIns="26814" bIns="26814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 sz="2600"/>
                </a:pPr>
                <a:endParaRPr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 bwMode="gray">
            <a:xfrm>
              <a:off x="6952512" y="3598804"/>
              <a:ext cx="2008825" cy="1115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000" indent="-18000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zh-CN" altLang="en-US" sz="1600" dirty="0"/>
                <a:t>恭喜您获得实物礼品或代金券，请注意保留！</a:t>
              </a:r>
              <a:endParaRPr lang="en-US" altLang="zh-CN" sz="1600" dirty="0"/>
            </a:p>
            <a:p>
              <a:pPr marL="180000" indent="-18000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zh-CN" altLang="en-US" sz="1600" dirty="0"/>
                <a:t>代码：</a:t>
              </a:r>
              <a:r>
                <a:rPr lang="en-US" altLang="zh-CN" sz="1600" dirty="0"/>
                <a:t>12345678</a:t>
              </a:r>
            </a:p>
            <a:p>
              <a:pPr marL="180000" indent="-180000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zh-CN" altLang="en-US" sz="1600" dirty="0"/>
                <a:t>有效期：</a:t>
              </a:r>
              <a:r>
                <a:rPr lang="en-US" altLang="zh-CN" sz="1600" dirty="0"/>
                <a:t>2017</a:t>
              </a:r>
              <a:r>
                <a:rPr lang="zh-CN" altLang="en-US" sz="1600" dirty="0"/>
                <a:t>年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月</a:t>
              </a:r>
              <a:endParaRPr lang="en-US" altLang="zh-CN" sz="1600" dirty="0"/>
            </a:p>
            <a:p>
              <a:pPr>
                <a:buClr>
                  <a:schemeClr val="accent2"/>
                </a:buClr>
              </a:pPr>
              <a:r>
                <a:rPr lang="zh-CN" altLang="en-US" sz="1200" dirty="0"/>
                <a:t>    温馨提示：请截图妥善保存，以便后期兑换！</a:t>
              </a: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630" y="2191130"/>
              <a:ext cx="1198953" cy="119895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5593531" y="384014"/>
            <a:ext cx="2952328" cy="5513907"/>
            <a:chOff x="5665539" y="435373"/>
            <a:chExt cx="2952328" cy="5513907"/>
          </a:xfrm>
        </p:grpSpPr>
        <p:grpSp>
          <p:nvGrpSpPr>
            <p:cNvPr id="16" name="组合 1"/>
            <p:cNvGrpSpPr>
              <a:grpSpLocks/>
            </p:cNvGrpSpPr>
            <p:nvPr/>
          </p:nvGrpSpPr>
          <p:grpSpPr bwMode="auto">
            <a:xfrm>
              <a:off x="5665539" y="435373"/>
              <a:ext cx="2952328" cy="5513907"/>
              <a:chOff x="3759200" y="809625"/>
              <a:chExt cx="2051050" cy="3830638"/>
            </a:xfrm>
          </p:grpSpPr>
          <p:sp>
            <p:nvSpPr>
              <p:cNvPr id="29" name="Shape 127"/>
              <p:cNvSpPr>
                <a:spLocks noChangeArrowheads="1"/>
              </p:cNvSpPr>
              <p:nvPr/>
            </p:nvSpPr>
            <p:spPr bwMode="auto">
              <a:xfrm>
                <a:off x="3759200" y="809625"/>
                <a:ext cx="2051050" cy="3830638"/>
              </a:xfrm>
              <a:prstGeom prst="roundRect">
                <a:avLst>
                  <a:gd name="adj" fmla="val 9412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Shape 128"/>
              <p:cNvSpPr>
                <a:spLocks noChangeArrowheads="1"/>
              </p:cNvSpPr>
              <p:nvPr/>
            </p:nvSpPr>
            <p:spPr bwMode="auto">
              <a:xfrm>
                <a:off x="3886200" y="1168400"/>
                <a:ext cx="1811338" cy="30638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Shape 129"/>
              <p:cNvSpPr>
                <a:spLocks noChangeArrowheads="1"/>
              </p:cNvSpPr>
              <p:nvPr/>
            </p:nvSpPr>
            <p:spPr bwMode="auto">
              <a:xfrm>
                <a:off x="4667250" y="4310063"/>
                <a:ext cx="234950" cy="2349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Shape 130"/>
              <p:cNvSpPr>
                <a:spLocks noChangeArrowheads="1"/>
              </p:cNvSpPr>
              <p:nvPr/>
            </p:nvSpPr>
            <p:spPr bwMode="auto">
              <a:xfrm>
                <a:off x="4638675" y="985838"/>
                <a:ext cx="292100" cy="34925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31"/>
              <p:cNvSpPr>
                <a:spLocks noChangeArrowheads="1"/>
              </p:cNvSpPr>
              <p:nvPr/>
            </p:nvSpPr>
            <p:spPr bwMode="auto">
              <a:xfrm>
                <a:off x="4524375" y="982663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Shape 132"/>
              <p:cNvSpPr>
                <a:spLocks noChangeArrowheads="1"/>
              </p:cNvSpPr>
              <p:nvPr/>
            </p:nvSpPr>
            <p:spPr bwMode="auto">
              <a:xfrm>
                <a:off x="4764088" y="922338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Shape 133"/>
              <p:cNvSpPr/>
              <p:nvPr/>
            </p:nvSpPr>
            <p:spPr>
              <a:xfrm>
                <a:off x="3876675" y="1389063"/>
                <a:ext cx="1816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814" tIns="26814" rIns="26814" bIns="26814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 sz="2600"/>
                </a:pPr>
                <a:endParaRPr sz="137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 bwMode="gray">
            <a:xfrm>
              <a:off x="6142558" y="2103486"/>
              <a:ext cx="2082734" cy="18002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 bwMode="gray">
            <a:xfrm>
              <a:off x="6144212" y="3611392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gray">
            <a:xfrm>
              <a:off x="6146368" y="3867974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gray">
            <a:xfrm>
              <a:off x="8193284" y="3615654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gray">
            <a:xfrm>
              <a:off x="7920163" y="3869396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gray">
            <a:xfrm>
              <a:off x="6143365" y="2109012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gray">
            <a:xfrm>
              <a:off x="6142477" y="2116936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 bwMode="gray">
            <a:xfrm>
              <a:off x="8186428" y="2103486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 bwMode="gray">
            <a:xfrm>
              <a:off x="7909444" y="2097156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103" y="2195188"/>
              <a:ext cx="1621894" cy="1621894"/>
            </a:xfrm>
            <a:prstGeom prst="rect">
              <a:avLst/>
            </a:prstGeom>
          </p:spPr>
        </p:pic>
        <p:sp>
          <p:nvSpPr>
            <p:cNvPr id="27" name="圆角矩形 26"/>
            <p:cNvSpPr/>
            <p:nvPr/>
          </p:nvSpPr>
          <p:spPr bwMode="gray">
            <a:xfrm>
              <a:off x="6304716" y="3003586"/>
              <a:ext cx="1776798" cy="45719"/>
            </a:xfrm>
            <a:prstGeom prst="roundRect">
              <a:avLst/>
            </a:prstGeom>
            <a:gradFill>
              <a:gsLst>
                <a:gs pos="14000">
                  <a:srgbClr val="00B05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B050"/>
                </a:gs>
                <a:gs pos="83000">
                  <a:srgbClr val="00B050"/>
                </a:gs>
                <a:gs pos="100000">
                  <a:schemeClr val="accent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gray">
            <a:xfrm>
              <a:off x="6766949" y="4143743"/>
              <a:ext cx="99310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altLang="zh-CN" sz="1100" dirty="0">
                  <a:solidFill>
                    <a:srgbClr val="00B050"/>
                  </a:solidFill>
                </a:rPr>
                <a:t>My QR Code</a:t>
              </a:r>
              <a:endParaRPr lang="zh-CN" altLang="en-US" sz="1100" dirty="0" err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7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系统流程</a:t>
            </a:r>
            <a:r>
              <a:rPr lang="en-US" altLang="zh-CN" dirty="0"/>
              <a:t>——</a:t>
            </a:r>
            <a:r>
              <a:rPr lang="zh-CN" altLang="en-US" dirty="0"/>
              <a:t>消费者抽奖记录查询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41003" y="1700808"/>
            <a:ext cx="10956042" cy="3928880"/>
            <a:chOff x="768995" y="1700808"/>
            <a:chExt cx="10956042" cy="3928880"/>
          </a:xfrm>
        </p:grpSpPr>
        <p:grpSp>
          <p:nvGrpSpPr>
            <p:cNvPr id="20" name="组合 19"/>
            <p:cNvGrpSpPr/>
            <p:nvPr/>
          </p:nvGrpSpPr>
          <p:grpSpPr>
            <a:xfrm>
              <a:off x="768995" y="1700808"/>
              <a:ext cx="10945216" cy="1872208"/>
              <a:chOff x="985019" y="2348880"/>
              <a:chExt cx="10945216" cy="1872208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985019" y="2348880"/>
                <a:ext cx="10945216" cy="1872208"/>
                <a:chOff x="1057027" y="2348880"/>
                <a:chExt cx="10945216" cy="1872208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057027" y="2348880"/>
                  <a:ext cx="10945216" cy="1872208"/>
                  <a:chOff x="663778" y="2191476"/>
                  <a:chExt cx="10945216" cy="1872208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752010" y="2348879"/>
                    <a:ext cx="8856984" cy="1557400"/>
                    <a:chOff x="740058" y="2132855"/>
                    <a:chExt cx="8856984" cy="1557400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 bwMode="gray">
                    <a:xfrm>
                      <a:off x="740058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扫描二维码，进入公众号关注页面</a:t>
                      </a:r>
                    </a:p>
                  </p:txBody>
                </p:sp>
                <p:sp>
                  <p:nvSpPr>
                    <p:cNvPr id="44" name="右箭头 43"/>
                    <p:cNvSpPr/>
                    <p:nvPr/>
                  </p:nvSpPr>
                  <p:spPr bwMode="gray">
                    <a:xfrm>
                      <a:off x="2036202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 bwMode="gray">
                    <a:xfrm>
                      <a:off x="2612266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长按二维码，识别二维码</a:t>
                      </a:r>
                    </a:p>
                  </p:txBody>
                </p:sp>
                <p:sp>
                  <p:nvSpPr>
                    <p:cNvPr id="46" name="右箭头 45"/>
                    <p:cNvSpPr/>
                    <p:nvPr/>
                  </p:nvSpPr>
                  <p:spPr bwMode="gray">
                    <a:xfrm>
                      <a:off x="3908410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 bwMode="gray">
                    <a:xfrm>
                      <a:off x="6428690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进入公众号，点击“参与抽奖”</a:t>
                      </a:r>
                    </a:p>
                  </p:txBody>
                </p:sp>
                <p:sp>
                  <p:nvSpPr>
                    <p:cNvPr id="48" name="右箭头 47"/>
                    <p:cNvSpPr/>
                    <p:nvPr/>
                  </p:nvSpPr>
                  <p:spPr bwMode="gray">
                    <a:xfrm>
                      <a:off x="7681431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矩形 48"/>
                    <p:cNvSpPr/>
                    <p:nvPr/>
                  </p:nvSpPr>
                  <p:spPr bwMode="gray">
                    <a:xfrm>
                      <a:off x="8322806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进入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Homepage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，点击“参与抽奖”</a:t>
                      </a:r>
                    </a:p>
                  </p:txBody>
                </p:sp>
              </p:grp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663778" y="2191476"/>
                    <a:ext cx="1956741" cy="1872208"/>
                    <a:chOff x="398181" y="2204864"/>
                    <a:chExt cx="1956741" cy="1872208"/>
                  </a:xfrm>
                </p:grpSpPr>
                <p:sp>
                  <p:nvSpPr>
                    <p:cNvPr id="41" name="矩形 40"/>
                    <p:cNvSpPr/>
                    <p:nvPr/>
                  </p:nvSpPr>
                  <p:spPr bwMode="gray">
                    <a:xfrm>
                      <a:off x="398181" y="2204864"/>
                      <a:ext cx="1537740" cy="1872208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消费者</a:t>
                      </a:r>
                    </a:p>
                  </p:txBody>
                </p:sp>
                <p:sp>
                  <p:nvSpPr>
                    <p:cNvPr id="42" name="右箭头 41"/>
                    <p:cNvSpPr/>
                    <p:nvPr/>
                  </p:nvSpPr>
                  <p:spPr bwMode="gray">
                    <a:xfrm>
                      <a:off x="1922874" y="2841540"/>
                      <a:ext cx="432048" cy="598855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8" name="矩形 37"/>
                <p:cNvSpPr/>
                <p:nvPr/>
              </p:nvSpPr>
              <p:spPr bwMode="gray">
                <a:xfrm>
                  <a:off x="6911583" y="2506283"/>
                  <a:ext cx="1274236" cy="1557400"/>
                </a:xfrm>
                <a:prstGeom prst="rect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</a:rPr>
                    <a:t>点击“关注”，关注公众号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已关注者跳过此步骤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)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" name="右箭头 35"/>
              <p:cNvSpPr/>
              <p:nvPr/>
            </p:nvSpPr>
            <p:spPr bwMode="gray">
              <a:xfrm>
                <a:off x="8113811" y="3131565"/>
                <a:ext cx="619467" cy="306839"/>
              </a:xfrm>
              <a:prstGeom prst="rightArrow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下箭头 26"/>
            <p:cNvSpPr/>
            <p:nvPr/>
          </p:nvSpPr>
          <p:spPr bwMode="gray">
            <a:xfrm>
              <a:off x="10922123" y="3415611"/>
              <a:ext cx="360040" cy="517445"/>
            </a:xfrm>
            <a:prstGeom prst="down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 bwMode="gray">
            <a:xfrm>
              <a:off x="10450801" y="3999362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进入扫描页面，点击抽奖记录</a:t>
              </a:r>
            </a:p>
          </p:txBody>
        </p:sp>
        <p:sp>
          <p:nvSpPr>
            <p:cNvPr id="33" name="左箭头 32"/>
            <p:cNvSpPr/>
            <p:nvPr/>
          </p:nvSpPr>
          <p:spPr bwMode="gray">
            <a:xfrm>
              <a:off x="9842003" y="4531814"/>
              <a:ext cx="597972" cy="288032"/>
            </a:xfrm>
            <a:prstGeom prst="left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gray">
            <a:xfrm>
              <a:off x="8572171" y="4072288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查看参与记录，点击查看</a:t>
              </a:r>
            </a:p>
          </p:txBody>
        </p:sp>
      </p:grpSp>
      <p:sp>
        <p:nvSpPr>
          <p:cNvPr id="50" name="左箭头 49"/>
          <p:cNvSpPr/>
          <p:nvPr/>
        </p:nvSpPr>
        <p:spPr bwMode="gray">
          <a:xfrm>
            <a:off x="7969795" y="4543279"/>
            <a:ext cx="597972" cy="288032"/>
          </a:xfrm>
          <a:prstGeom prst="leftArrow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 bwMode="gray">
          <a:xfrm>
            <a:off x="6690470" y="4040893"/>
            <a:ext cx="1274236" cy="15574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查看抽奖详细信息，点击“确定”退出</a:t>
            </a:r>
          </a:p>
        </p:txBody>
      </p:sp>
    </p:spTree>
    <p:extLst>
      <p:ext uri="{BB962C8B-B14F-4D97-AF65-F5344CB8AC3E}">
        <p14:creationId xmlns:p14="http://schemas.microsoft.com/office/powerpoint/2010/main" val="39553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系统流程</a:t>
            </a:r>
            <a:r>
              <a:rPr lang="en-US" altLang="zh-CN" dirty="0"/>
              <a:t>——</a:t>
            </a:r>
            <a:r>
              <a:rPr lang="zh-CN" altLang="en-US" dirty="0"/>
              <a:t>消费者抽奖记录查询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" y="1090891"/>
            <a:ext cx="1943864" cy="35622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55" y="1021968"/>
            <a:ext cx="1968038" cy="363116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 bwMode="gray">
          <a:xfrm>
            <a:off x="398181" y="4848844"/>
            <a:ext cx="15229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第一步：</a:t>
            </a:r>
            <a:r>
              <a:rPr lang="zh-CN" altLang="en-US" sz="1800" dirty="0"/>
              <a:t>扫描二维码</a:t>
            </a:r>
          </a:p>
        </p:txBody>
      </p:sp>
      <p:sp>
        <p:nvSpPr>
          <p:cNvPr id="28" name="文本框 27"/>
          <p:cNvSpPr txBox="1"/>
          <p:nvPr/>
        </p:nvSpPr>
        <p:spPr bwMode="gray">
          <a:xfrm>
            <a:off x="2250532" y="4848844"/>
            <a:ext cx="17588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第二步：长按关注微信公众号</a:t>
            </a:r>
            <a:endParaRPr lang="zh-CN" altLang="en-US" sz="1800" dirty="0"/>
          </a:p>
        </p:txBody>
      </p:sp>
      <p:sp>
        <p:nvSpPr>
          <p:cNvPr id="29" name="文本框 28"/>
          <p:cNvSpPr txBox="1"/>
          <p:nvPr/>
        </p:nvSpPr>
        <p:spPr bwMode="gray">
          <a:xfrm>
            <a:off x="4211715" y="4848844"/>
            <a:ext cx="1902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第三步：</a:t>
            </a:r>
            <a:r>
              <a:rPr lang="zh-CN" altLang="en-US" sz="1800" dirty="0"/>
              <a:t> </a:t>
            </a:r>
            <a:r>
              <a:rPr lang="zh-CN" altLang="en-US" dirty="0"/>
              <a:t>点击“关注”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已关注者跳过此步骤</a:t>
            </a:r>
            <a:r>
              <a:rPr lang="en-US" altLang="zh-CN" dirty="0"/>
              <a:t>)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30" y="1072117"/>
            <a:ext cx="1913226" cy="3562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37" y="1082935"/>
            <a:ext cx="1914536" cy="3537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414" y="1021968"/>
            <a:ext cx="1943497" cy="3637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566" y="1021968"/>
            <a:ext cx="2025152" cy="36565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 bwMode="gray">
          <a:xfrm>
            <a:off x="6224802" y="4848844"/>
            <a:ext cx="185779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第四步：</a:t>
            </a:r>
            <a:r>
              <a:rPr lang="zh-CN" altLang="en-US" sz="1800" dirty="0"/>
              <a:t> </a:t>
            </a:r>
            <a:r>
              <a:rPr lang="zh-CN" altLang="en-US" dirty="0"/>
              <a:t>进入公众号，点击“参与活动”</a:t>
            </a:r>
            <a:endParaRPr lang="zh-CN" altLang="en-US" sz="1800" dirty="0"/>
          </a:p>
        </p:txBody>
      </p:sp>
      <p:sp>
        <p:nvSpPr>
          <p:cNvPr id="38" name="文本框 37"/>
          <p:cNvSpPr txBox="1"/>
          <p:nvPr/>
        </p:nvSpPr>
        <p:spPr bwMode="gray">
          <a:xfrm>
            <a:off x="8192840" y="4791409"/>
            <a:ext cx="1902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第五步：</a:t>
            </a:r>
            <a:r>
              <a:rPr lang="zh-CN" altLang="en-US" sz="1800" dirty="0"/>
              <a:t> 进入</a:t>
            </a:r>
            <a:r>
              <a:rPr lang="en-US" altLang="zh-CN" sz="1800" dirty="0"/>
              <a:t>Homepage</a:t>
            </a:r>
            <a:r>
              <a:rPr lang="zh-CN" altLang="en-US" sz="1800" dirty="0"/>
              <a:t>，点击参与抽奖</a:t>
            </a:r>
          </a:p>
        </p:txBody>
      </p:sp>
      <p:sp>
        <p:nvSpPr>
          <p:cNvPr id="39" name="文本框 38"/>
          <p:cNvSpPr txBox="1"/>
          <p:nvPr/>
        </p:nvSpPr>
        <p:spPr bwMode="gray">
          <a:xfrm>
            <a:off x="10176146" y="4768501"/>
            <a:ext cx="1902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dirty="0"/>
              <a:t>第六步：进入扫描页面，点击“中奖纪录”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960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系统流程</a:t>
            </a:r>
            <a:r>
              <a:rPr lang="en-US" altLang="zh-CN" dirty="0"/>
              <a:t>——</a:t>
            </a:r>
            <a:r>
              <a:rPr lang="zh-CN" altLang="en-US" dirty="0"/>
              <a:t>消费者抽奖记录查询</a:t>
            </a:r>
          </a:p>
        </p:txBody>
      </p:sp>
      <p:sp>
        <p:nvSpPr>
          <p:cNvPr id="10" name="文本框 9"/>
          <p:cNvSpPr txBox="1"/>
          <p:nvPr/>
        </p:nvSpPr>
        <p:spPr bwMode="gray">
          <a:xfrm>
            <a:off x="853155" y="2268327"/>
            <a:ext cx="445234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第七步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跳出弹窗，查看“中奖记录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”</a:t>
            </a:r>
            <a:r>
              <a:rPr lang="en-US" altLang="zh-CN" sz="2800" dirty="0"/>
              <a:t>,</a:t>
            </a:r>
            <a:r>
              <a:rPr lang="zh-CN" altLang="en-US" sz="2800" dirty="0"/>
              <a:t>点击“查看”，查看个人记录</a:t>
            </a:r>
            <a:endParaRPr lang="en-US" altLang="zh-CN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17667" y="373147"/>
            <a:ext cx="2952328" cy="5513907"/>
            <a:chOff x="8801737" y="378479"/>
            <a:chExt cx="2952328" cy="5513907"/>
          </a:xfrm>
        </p:grpSpPr>
        <p:sp>
          <p:nvSpPr>
            <p:cNvPr id="16" name="矩形 15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solidFill>
              <a:srgbClr val="FFF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801737" y="378479"/>
              <a:ext cx="2952328" cy="5513907"/>
              <a:chOff x="8807063" y="373146"/>
              <a:chExt cx="2952328" cy="551390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8807063" y="373146"/>
                <a:ext cx="2952328" cy="5513907"/>
                <a:chOff x="5665539" y="435373"/>
                <a:chExt cx="2952328" cy="5513907"/>
              </a:xfrm>
            </p:grpSpPr>
            <p:grpSp>
              <p:nvGrpSpPr>
                <p:cNvPr id="34" name="组合 1"/>
                <p:cNvGrpSpPr>
                  <a:grpSpLocks/>
                </p:cNvGrpSpPr>
                <p:nvPr/>
              </p:nvGrpSpPr>
              <p:grpSpPr bwMode="auto">
                <a:xfrm>
                  <a:off x="5665539" y="435373"/>
                  <a:ext cx="2952328" cy="5513907"/>
                  <a:chOff x="3759200" y="809625"/>
                  <a:chExt cx="2051050" cy="3830638"/>
                </a:xfrm>
              </p:grpSpPr>
              <p:sp>
                <p:nvSpPr>
                  <p:cNvPr id="39" name="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759200" y="809625"/>
                    <a:ext cx="2051050" cy="3830638"/>
                  </a:xfrm>
                  <a:prstGeom prst="roundRect">
                    <a:avLst>
                      <a:gd name="adj" fmla="val 9412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86200" y="1168400"/>
                    <a:ext cx="1811338" cy="30638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4667250" y="4310063"/>
                    <a:ext cx="234950" cy="23495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4638675" y="985838"/>
                    <a:ext cx="292100" cy="34925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4524375" y="982663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4764088" y="922338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Shape 133"/>
                  <p:cNvSpPr/>
                  <p:nvPr/>
                </p:nvSpPr>
                <p:spPr>
                  <a:xfrm>
                    <a:off x="3876675" y="1389063"/>
                    <a:ext cx="1816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miter lim="400000"/>
                  </a:ln>
                </p:spPr>
                <p:txBody>
                  <a:bodyPr lIns="26814" tIns="26814" rIns="26814" bIns="26814" anchor="ctr"/>
                  <a:lstStyle/>
                  <a:p>
                    <a:pPr eaLnBrk="1" hangingPunct="1">
                      <a:buFont typeface="Arial" panose="020B0604020202020204" pitchFamily="34" charset="0"/>
                      <a:buNone/>
                      <a:defRPr sz="2600"/>
                    </a:pPr>
                    <a:endParaRPr sz="137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 bwMode="gray">
                <a:xfrm>
                  <a:off x="6482327" y="1947379"/>
                  <a:ext cx="1512255" cy="125048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gray">
                <a:xfrm>
                  <a:off x="7994582" y="3078662"/>
                  <a:ext cx="52575" cy="141772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gray">
                <a:xfrm>
                  <a:off x="7896895" y="3195265"/>
                  <a:ext cx="148468" cy="45719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 bwMode="gray">
                <a:xfrm>
                  <a:off x="6629470" y="2549790"/>
                  <a:ext cx="1224137" cy="71031"/>
                </a:xfrm>
                <a:prstGeom prst="roundRect">
                  <a:avLst/>
                </a:prstGeom>
                <a:gradFill>
                  <a:gsLst>
                    <a:gs pos="14000">
                      <a:srgbClr val="00B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B050"/>
                    </a:gs>
                    <a:gs pos="83000">
                      <a:srgbClr val="00B050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 bwMode="gray">
              <a:xfrm>
                <a:off x="9092155" y="1374415"/>
                <a:ext cx="2043951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:r>
                  <a:rPr lang="zh-CN" altLang="en-US" sz="1800" dirty="0"/>
                  <a:t>中奖记录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 bwMode="gray">
            <a:xfrm>
              <a:off x="9608853" y="302662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gray">
            <a:xfrm>
              <a:off x="9619733" y="3122678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gray">
            <a:xfrm>
              <a:off x="9582147" y="186147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gray">
            <a:xfrm>
              <a:off x="9582147" y="1855200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 bwMode="gray">
            <a:xfrm>
              <a:off x="11130780" y="1867913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 bwMode="gray">
            <a:xfrm>
              <a:off x="11031953" y="1856126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 bwMode="gray">
            <a:xfrm>
              <a:off x="9904537" y="3345545"/>
              <a:ext cx="997887" cy="29116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开始扫描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236372" y="4149080"/>
              <a:ext cx="2279842" cy="288032"/>
              <a:chOff x="9236372" y="3861048"/>
              <a:chExt cx="2279842" cy="288032"/>
            </a:xfrm>
          </p:grpSpPr>
          <p:sp>
            <p:nvSpPr>
              <p:cNvPr id="30" name="矩形 29"/>
              <p:cNvSpPr/>
              <p:nvPr/>
            </p:nvSpPr>
            <p:spPr bwMode="gray">
              <a:xfrm>
                <a:off x="9236372" y="3861048"/>
                <a:ext cx="1541735" cy="288032"/>
              </a:xfrm>
              <a:prstGeom prst="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无法填写数码</a:t>
                </a:r>
              </a:p>
            </p:txBody>
          </p:sp>
          <p:sp>
            <p:nvSpPr>
              <p:cNvPr id="31" name="矩形 30"/>
              <p:cNvSpPr/>
              <p:nvPr/>
            </p:nvSpPr>
            <p:spPr bwMode="gray">
              <a:xfrm>
                <a:off x="10745346" y="3861048"/>
                <a:ext cx="770868" cy="288032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确定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 bwMode="gray">
          <a:xfrm>
            <a:off x="7033691" y="1270245"/>
            <a:ext cx="2504996" cy="4029542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7211243" y="1631593"/>
            <a:ext cx="2230866" cy="2615985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 bwMode="gray">
          <a:xfrm>
            <a:off x="7711771" y="1777769"/>
            <a:ext cx="1152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CN" altLang="en-US" sz="1800" dirty="0">
                <a:solidFill>
                  <a:schemeClr val="bg1"/>
                </a:solidFill>
              </a:rPr>
              <a:t>参与记录</a:t>
            </a:r>
          </a:p>
        </p:txBody>
      </p:sp>
      <p:sp>
        <p:nvSpPr>
          <p:cNvPr id="7" name="文本框 6"/>
          <p:cNvSpPr txBox="1"/>
          <p:nvPr/>
        </p:nvSpPr>
        <p:spPr bwMode="gray">
          <a:xfrm>
            <a:off x="7517008" y="2253359"/>
            <a:ext cx="57606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050" dirty="0">
                <a:solidFill>
                  <a:schemeClr val="bg1"/>
                </a:solidFill>
              </a:rPr>
              <a:t>中奖号码</a:t>
            </a:r>
          </a:p>
        </p:txBody>
      </p:sp>
      <p:sp>
        <p:nvSpPr>
          <p:cNvPr id="46" name="文本框 45"/>
          <p:cNvSpPr txBox="1"/>
          <p:nvPr/>
        </p:nvSpPr>
        <p:spPr bwMode="gray">
          <a:xfrm>
            <a:off x="8615664" y="2246397"/>
            <a:ext cx="57606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050" dirty="0">
                <a:solidFill>
                  <a:schemeClr val="bg1"/>
                </a:solidFill>
              </a:rPr>
              <a:t>领取记录</a:t>
            </a:r>
          </a:p>
        </p:txBody>
      </p:sp>
      <p:sp>
        <p:nvSpPr>
          <p:cNvPr id="47" name="文本框 46"/>
          <p:cNvSpPr txBox="1"/>
          <p:nvPr/>
        </p:nvSpPr>
        <p:spPr bwMode="gray">
          <a:xfrm>
            <a:off x="7480908" y="2538736"/>
            <a:ext cx="805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CN" sz="1050" dirty="0">
                <a:solidFill>
                  <a:schemeClr val="bg1"/>
                </a:solidFill>
              </a:rPr>
              <a:t>12345678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29600" y="2548623"/>
            <a:ext cx="562127" cy="161583"/>
            <a:chOff x="8629600" y="2548623"/>
            <a:chExt cx="562127" cy="161583"/>
          </a:xfrm>
        </p:grpSpPr>
        <p:sp>
          <p:nvSpPr>
            <p:cNvPr id="48" name="文本框 47"/>
            <p:cNvSpPr txBox="1"/>
            <p:nvPr/>
          </p:nvSpPr>
          <p:spPr bwMode="gray">
            <a:xfrm>
              <a:off x="8629600" y="2548623"/>
              <a:ext cx="56212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zh-CN" altLang="en-US" sz="1050" dirty="0">
                  <a:solidFill>
                    <a:schemeClr val="bg1"/>
                  </a:solidFill>
                </a:rPr>
                <a:t>查看</a:t>
              </a:r>
            </a:p>
          </p:txBody>
        </p:sp>
        <p:sp>
          <p:nvSpPr>
            <p:cNvPr id="8" name="直角三角形 7"/>
            <p:cNvSpPr/>
            <p:nvPr/>
          </p:nvSpPr>
          <p:spPr bwMode="gray">
            <a:xfrm rot="16200000">
              <a:off x="8940760" y="2578278"/>
              <a:ext cx="113990" cy="119768"/>
            </a:xfrm>
            <a:prstGeom prst="rtTriangl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43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系统流程</a:t>
            </a:r>
            <a:r>
              <a:rPr lang="en-US" altLang="zh-CN" dirty="0"/>
              <a:t>——</a:t>
            </a:r>
            <a:r>
              <a:rPr lang="zh-CN" altLang="en-US" dirty="0"/>
              <a:t>消费者抽奖记录查询</a:t>
            </a:r>
          </a:p>
        </p:txBody>
      </p:sp>
      <p:sp>
        <p:nvSpPr>
          <p:cNvPr id="10" name="文本框 9"/>
          <p:cNvSpPr txBox="1"/>
          <p:nvPr/>
        </p:nvSpPr>
        <p:spPr bwMode="gray">
          <a:xfrm>
            <a:off x="853155" y="2268327"/>
            <a:ext cx="445234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第八步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跳出弹窗，查看“中奖记录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”</a:t>
            </a:r>
            <a:r>
              <a:rPr lang="en-US" altLang="zh-CN" sz="2800" dirty="0"/>
              <a:t>,</a:t>
            </a:r>
            <a:r>
              <a:rPr lang="zh-CN" altLang="en-US" sz="2800" dirty="0"/>
              <a:t>点击“查看”，查看个人记录</a:t>
            </a:r>
            <a:endParaRPr lang="en-US" altLang="zh-CN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17667" y="373147"/>
            <a:ext cx="2952328" cy="5513907"/>
            <a:chOff x="8801737" y="378479"/>
            <a:chExt cx="2952328" cy="5513907"/>
          </a:xfrm>
        </p:grpSpPr>
        <p:sp>
          <p:nvSpPr>
            <p:cNvPr id="16" name="矩形 15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solidFill>
              <a:srgbClr val="FFF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gray">
            <a:xfrm>
              <a:off x="9337947" y="1753923"/>
              <a:ext cx="2088232" cy="210712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801737" y="378479"/>
              <a:ext cx="2952328" cy="5513907"/>
              <a:chOff x="8807063" y="373146"/>
              <a:chExt cx="2952328" cy="551390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8807063" y="373146"/>
                <a:ext cx="2952328" cy="5513907"/>
                <a:chOff x="5665539" y="435373"/>
                <a:chExt cx="2952328" cy="5513907"/>
              </a:xfrm>
            </p:grpSpPr>
            <p:grpSp>
              <p:nvGrpSpPr>
                <p:cNvPr id="34" name="组合 1"/>
                <p:cNvGrpSpPr>
                  <a:grpSpLocks/>
                </p:cNvGrpSpPr>
                <p:nvPr/>
              </p:nvGrpSpPr>
              <p:grpSpPr bwMode="auto">
                <a:xfrm>
                  <a:off x="5665539" y="435373"/>
                  <a:ext cx="2952328" cy="5513907"/>
                  <a:chOff x="3759200" y="809625"/>
                  <a:chExt cx="2051050" cy="3830638"/>
                </a:xfrm>
              </p:grpSpPr>
              <p:sp>
                <p:nvSpPr>
                  <p:cNvPr id="39" name="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759200" y="809625"/>
                    <a:ext cx="2051050" cy="3830638"/>
                  </a:xfrm>
                  <a:prstGeom prst="roundRect">
                    <a:avLst>
                      <a:gd name="adj" fmla="val 9412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3886200" y="1168400"/>
                    <a:ext cx="1811338" cy="30638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4667250" y="4310063"/>
                    <a:ext cx="234950" cy="23495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4638675" y="985838"/>
                    <a:ext cx="292100" cy="34925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4524375" y="982663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4764088" y="922338"/>
                    <a:ext cx="41275" cy="4127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4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26814" tIns="26814" rIns="26814" bIns="26814" anchor="ctr"/>
                  <a:lstStyle>
                    <a:lvl1pPr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</a:pPr>
                    <a:endParaRPr lang="zh-CN" altLang="zh-CN" sz="13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Shape 133"/>
                  <p:cNvSpPr/>
                  <p:nvPr/>
                </p:nvSpPr>
                <p:spPr>
                  <a:xfrm>
                    <a:off x="3876675" y="1389063"/>
                    <a:ext cx="1816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miter lim="400000"/>
                  </a:ln>
                </p:spPr>
                <p:txBody>
                  <a:bodyPr lIns="26814" tIns="26814" rIns="26814" bIns="26814" anchor="ctr"/>
                  <a:lstStyle/>
                  <a:p>
                    <a:pPr eaLnBrk="1" hangingPunct="1">
                      <a:buFont typeface="Arial" panose="020B0604020202020204" pitchFamily="34" charset="0"/>
                      <a:buNone/>
                      <a:defRPr sz="2600"/>
                    </a:pPr>
                    <a:endParaRPr sz="137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 bwMode="gray">
                <a:xfrm>
                  <a:off x="6482327" y="1947379"/>
                  <a:ext cx="1512255" cy="125048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gray">
                <a:xfrm>
                  <a:off x="7994582" y="3078662"/>
                  <a:ext cx="52575" cy="141772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gray">
                <a:xfrm>
                  <a:off x="7896895" y="3195265"/>
                  <a:ext cx="148468" cy="45719"/>
                </a:xfrm>
                <a:prstGeom prst="rect">
                  <a:avLst/>
                </a:prstGeom>
                <a:solidFill>
                  <a:srgbClr val="00B05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 bwMode="gray">
                <a:xfrm>
                  <a:off x="6629470" y="2549790"/>
                  <a:ext cx="1224137" cy="71031"/>
                </a:xfrm>
                <a:prstGeom prst="roundRect">
                  <a:avLst/>
                </a:prstGeom>
                <a:gradFill>
                  <a:gsLst>
                    <a:gs pos="14000">
                      <a:srgbClr val="00B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B050"/>
                    </a:gs>
                    <a:gs pos="83000">
                      <a:srgbClr val="00B050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 bwMode="gray">
              <a:xfrm>
                <a:off x="9092155" y="1374415"/>
                <a:ext cx="2043951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:r>
                  <a:rPr lang="zh-CN" altLang="en-US" sz="1800" dirty="0"/>
                  <a:t>中奖记录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 bwMode="gray">
            <a:xfrm>
              <a:off x="9608853" y="302662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gray">
            <a:xfrm>
              <a:off x="9619733" y="3122678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gray">
            <a:xfrm>
              <a:off x="9582147" y="1861475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gray">
            <a:xfrm>
              <a:off x="9582147" y="1855200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 bwMode="gray">
            <a:xfrm>
              <a:off x="11130780" y="1867913"/>
              <a:ext cx="52575" cy="14177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 bwMode="gray">
            <a:xfrm>
              <a:off x="11031953" y="1856126"/>
              <a:ext cx="148468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 bwMode="gray">
            <a:xfrm>
              <a:off x="9904537" y="3345545"/>
              <a:ext cx="997887" cy="29116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开始扫描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236372" y="4149080"/>
              <a:ext cx="2279842" cy="288032"/>
              <a:chOff x="9236372" y="3861048"/>
              <a:chExt cx="2279842" cy="288032"/>
            </a:xfrm>
          </p:grpSpPr>
          <p:sp>
            <p:nvSpPr>
              <p:cNvPr id="30" name="矩形 29"/>
              <p:cNvSpPr/>
              <p:nvPr/>
            </p:nvSpPr>
            <p:spPr bwMode="gray">
              <a:xfrm>
                <a:off x="9236372" y="3861048"/>
                <a:ext cx="1541735" cy="288032"/>
              </a:xfrm>
              <a:prstGeom prst="rect">
                <a:avLst/>
              </a:prstGeom>
              <a:solidFill>
                <a:srgbClr val="FFF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</a:rPr>
                  <a:t>无法填写数码</a:t>
                </a:r>
              </a:p>
            </p:txBody>
          </p:sp>
          <p:sp>
            <p:nvSpPr>
              <p:cNvPr id="31" name="矩形 30"/>
              <p:cNvSpPr/>
              <p:nvPr/>
            </p:nvSpPr>
            <p:spPr bwMode="gray">
              <a:xfrm>
                <a:off x="10745346" y="3861048"/>
                <a:ext cx="770868" cy="288032"/>
              </a:xfrm>
              <a:prstGeom prst="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确定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 bwMode="gray">
          <a:xfrm>
            <a:off x="7033691" y="1270245"/>
            <a:ext cx="2504996" cy="4029542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7211243" y="1631593"/>
            <a:ext cx="2230866" cy="2615985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 bwMode="gray">
          <a:xfrm>
            <a:off x="7711771" y="1777769"/>
            <a:ext cx="1152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CN" altLang="en-US" sz="1800" dirty="0">
                <a:solidFill>
                  <a:schemeClr val="bg1"/>
                </a:solidFill>
              </a:rPr>
              <a:t>小主您好</a:t>
            </a:r>
          </a:p>
        </p:txBody>
      </p:sp>
      <p:cxnSp>
        <p:nvCxnSpPr>
          <p:cNvPr id="5" name="直接连接符 4"/>
          <p:cNvCxnSpPr/>
          <p:nvPr/>
        </p:nvCxnSpPr>
        <p:spPr bwMode="gray">
          <a:xfrm>
            <a:off x="7393731" y="2276872"/>
            <a:ext cx="198407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 bwMode="gray">
          <a:xfrm>
            <a:off x="7465739" y="2115289"/>
            <a:ext cx="18184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050" dirty="0">
                <a:solidFill>
                  <a:schemeClr val="bg1"/>
                </a:solidFill>
              </a:rPr>
              <a:t>您已于</a:t>
            </a:r>
            <a:r>
              <a:rPr lang="en-US" altLang="zh-CN" sz="1050" dirty="0">
                <a:solidFill>
                  <a:schemeClr val="bg1"/>
                </a:solidFill>
              </a:rPr>
              <a:t>2016-9-26</a:t>
            </a:r>
            <a:r>
              <a:rPr lang="zh-CN" altLang="en-US" sz="1050" dirty="0">
                <a:solidFill>
                  <a:schemeClr val="bg1"/>
                </a:solidFill>
              </a:rPr>
              <a:t>日参与抽奖</a:t>
            </a:r>
          </a:p>
        </p:txBody>
      </p:sp>
      <p:sp>
        <p:nvSpPr>
          <p:cNvPr id="9" name="文本框 8"/>
          <p:cNvSpPr txBox="1"/>
          <p:nvPr/>
        </p:nvSpPr>
        <p:spPr bwMode="gray">
          <a:xfrm>
            <a:off x="7453904" y="2470407"/>
            <a:ext cx="1742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手机：   </a:t>
            </a:r>
            <a:r>
              <a:rPr lang="en-US" altLang="zh-CN" sz="1200" dirty="0">
                <a:solidFill>
                  <a:schemeClr val="bg1"/>
                </a:solidFill>
              </a:rPr>
              <a:t>13918888888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 bwMode="gray">
          <a:xfrm>
            <a:off x="7452314" y="2739901"/>
            <a:ext cx="1742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奖品：   机油滤一个</a:t>
            </a:r>
          </a:p>
        </p:txBody>
      </p:sp>
      <p:sp>
        <p:nvSpPr>
          <p:cNvPr id="53" name="文本框 52"/>
          <p:cNvSpPr txBox="1"/>
          <p:nvPr/>
        </p:nvSpPr>
        <p:spPr bwMode="gray">
          <a:xfrm>
            <a:off x="7452313" y="2999444"/>
            <a:ext cx="1742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状态：   已核销</a:t>
            </a:r>
          </a:p>
        </p:txBody>
      </p:sp>
      <p:sp>
        <p:nvSpPr>
          <p:cNvPr id="54" name="圆角矩形 53"/>
          <p:cNvSpPr/>
          <p:nvPr/>
        </p:nvSpPr>
        <p:spPr bwMode="gray">
          <a:xfrm>
            <a:off x="7677192" y="3501336"/>
            <a:ext cx="1253844" cy="332264"/>
          </a:xfrm>
          <a:prstGeom prst="roundRect">
            <a:avLst/>
          </a:prstGeom>
          <a:solidFill>
            <a:srgbClr val="FFF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81253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gray">
          <a:xfrm>
            <a:off x="517690" y="1170413"/>
            <a:ext cx="11521280" cy="47021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营销礼品核销系统</a:t>
            </a:r>
          </a:p>
        </p:txBody>
      </p:sp>
      <p:sp>
        <p:nvSpPr>
          <p:cNvPr id="11" name="文本框 10"/>
          <p:cNvSpPr txBox="1"/>
          <p:nvPr/>
        </p:nvSpPr>
        <p:spPr bwMode="gray">
          <a:xfrm>
            <a:off x="4118090" y="1463670"/>
            <a:ext cx="4320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CN" altLang="en-US" sz="2800" dirty="0"/>
              <a:t>核销系统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4208"/>
              </p:ext>
            </p:extLst>
          </p:nvPr>
        </p:nvGraphicFramePr>
        <p:xfrm>
          <a:off x="703515" y="2116651"/>
          <a:ext cx="11149630" cy="125066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2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4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起始日期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effectLst/>
                        </a:rPr>
                        <a:t>结束日期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86" marR="15486" marT="15486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86" marR="15486" marT="15486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86" marR="15486" marT="15486" marB="0" anchor="b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86" marR="15486" marT="15486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gridSpan="8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输入券号或手机号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83705"/>
              </p:ext>
            </p:extLst>
          </p:nvPr>
        </p:nvGraphicFramePr>
        <p:xfrm>
          <a:off x="703519" y="3602126"/>
          <a:ext cx="11149626" cy="20484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627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券号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手机号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中奖产品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20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altLang="en-US" sz="2000" b="1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爱车品牌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核销情况</a:t>
                      </a:r>
                      <a:endParaRPr lang="zh-CN" altLang="en-US" sz="2000" b="1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1234567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13919954787</a:t>
                      </a:r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机油滤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雪佛兰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486" marR="15486" marT="1548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圆角矩形 14"/>
          <p:cNvSpPr/>
          <p:nvPr/>
        </p:nvSpPr>
        <p:spPr bwMode="gray">
          <a:xfrm>
            <a:off x="10541902" y="3993520"/>
            <a:ext cx="936104" cy="216024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核销</a:t>
            </a:r>
          </a:p>
        </p:txBody>
      </p:sp>
      <p:sp>
        <p:nvSpPr>
          <p:cNvPr id="27" name="圆角矩形 26"/>
          <p:cNvSpPr/>
          <p:nvPr/>
        </p:nvSpPr>
        <p:spPr bwMode="gray">
          <a:xfrm>
            <a:off x="10850115" y="2990416"/>
            <a:ext cx="936104" cy="345363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查询</a:t>
            </a:r>
          </a:p>
        </p:txBody>
      </p:sp>
      <p:sp>
        <p:nvSpPr>
          <p:cNvPr id="28" name="圆角矩形 27"/>
          <p:cNvSpPr/>
          <p:nvPr/>
        </p:nvSpPr>
        <p:spPr bwMode="gray">
          <a:xfrm>
            <a:off x="8502781" y="2122977"/>
            <a:ext cx="936104" cy="297911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已核销</a:t>
            </a:r>
          </a:p>
        </p:txBody>
      </p:sp>
      <p:sp>
        <p:nvSpPr>
          <p:cNvPr id="29" name="圆角矩形 28"/>
          <p:cNvSpPr/>
          <p:nvPr/>
        </p:nvSpPr>
        <p:spPr bwMode="gray">
          <a:xfrm>
            <a:off x="8502781" y="2454917"/>
            <a:ext cx="936104" cy="261776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未核销</a:t>
            </a:r>
          </a:p>
        </p:txBody>
      </p:sp>
    </p:spTree>
    <p:extLst>
      <p:ext uri="{BB962C8B-B14F-4D97-AF65-F5344CB8AC3E}">
        <p14:creationId xmlns:p14="http://schemas.microsoft.com/office/powerpoint/2010/main" val="103323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77192"/>
              </p:ext>
            </p:extLst>
          </p:nvPr>
        </p:nvGraphicFramePr>
        <p:xfrm>
          <a:off x="2065139" y="1124744"/>
          <a:ext cx="8352928" cy="47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 dirty="0">
                          <a:effectLst/>
                        </a:rPr>
                        <a:t>序号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奖项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中奖比例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数量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免费机油滤清器一只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1.4%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免费燃油滤清器一只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免费空调滤清器一只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0.5%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250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免费空气滤清器一只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1.0%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免费车载空气净化器一台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空调滤清器更换提醒贴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曼牌滤清器盒装纸巾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4.0%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2000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曼牌滤清器圆珠笔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2.0%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曼牌滤清器保温杯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曼牌滤清器手机支撑环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2.0%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曼牌滤清器速干衣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0.6%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曼牌滤清器擦车巾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1.8%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r>
                        <a:rPr lang="zh-CN" altLang="en-US" sz="1400" u="none" strike="noStrike">
                          <a:effectLst/>
                        </a:rPr>
                        <a:t>元代金券（满</a:t>
                      </a:r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r>
                        <a:rPr lang="zh-CN" altLang="en-US" sz="1400" u="none" strike="noStrike">
                          <a:effectLst/>
                        </a:rPr>
                        <a:t>元使用）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21.0%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20</a:t>
                      </a:r>
                      <a:r>
                        <a:rPr lang="zh-CN" altLang="en-US" sz="1400" u="none" strike="noStrike">
                          <a:effectLst/>
                        </a:rPr>
                        <a:t>元代金券（满</a:t>
                      </a:r>
                      <a:r>
                        <a:rPr lang="en-US" altLang="zh-CN" sz="1400" u="none" strike="noStrike">
                          <a:effectLst/>
                        </a:rPr>
                        <a:t>150</a:t>
                      </a:r>
                      <a:r>
                        <a:rPr lang="zh-CN" altLang="en-US" sz="1400" u="none" strike="noStrike">
                          <a:effectLst/>
                        </a:rPr>
                        <a:t>元使用）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10.0%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5000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30</a:t>
                      </a:r>
                      <a:r>
                        <a:rPr lang="zh-CN" altLang="en-US" sz="1400" u="none" strike="noStrike">
                          <a:effectLst/>
                        </a:rPr>
                        <a:t>元代金券（满</a:t>
                      </a:r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r>
                        <a:rPr lang="zh-CN" altLang="en-US" sz="1400" u="none" strike="noStrike">
                          <a:effectLst/>
                        </a:rPr>
                        <a:t>元使用）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10.0%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50</a:t>
                      </a:r>
                      <a:r>
                        <a:rPr lang="zh-CN" altLang="en-US" sz="1500" u="none" strike="noStrike">
                          <a:effectLst/>
                        </a:rPr>
                        <a:t>元代金券（倍清芯专用）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100</a:t>
                      </a:r>
                      <a:r>
                        <a:rPr lang="zh-CN" altLang="en-US" sz="1400" u="none" strike="noStrike">
                          <a:effectLst/>
                        </a:rPr>
                        <a:t>元代金券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空气净化器专用满</a:t>
                      </a:r>
                      <a:r>
                        <a:rPr lang="en-US" altLang="zh-CN" sz="1400" u="none" strike="noStrike">
                          <a:effectLst/>
                        </a:rPr>
                        <a:t>600</a:t>
                      </a:r>
                      <a:r>
                        <a:rPr lang="zh-CN" altLang="en-US" sz="1400" u="none" strike="noStrike">
                          <a:effectLst/>
                        </a:rPr>
                        <a:t>使用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1.0%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500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谢谢您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40.0%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20000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8418" marR="8418" marT="841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营销礼品明细及中奖比例</a:t>
            </a:r>
          </a:p>
        </p:txBody>
      </p:sp>
    </p:spTree>
    <p:extLst>
      <p:ext uri="{BB962C8B-B14F-4D97-AF65-F5344CB8AC3E}">
        <p14:creationId xmlns:p14="http://schemas.microsoft.com/office/powerpoint/2010/main" val="4032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908840"/>
            <a:ext cx="1097911" cy="1955714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296565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77177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49185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01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22084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50076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项目方案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627323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02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181153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073721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项目计划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073721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03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2" name="矩形 1"/>
          <p:cNvSpPr/>
          <p:nvPr/>
        </p:nvSpPr>
        <p:spPr bwMode="gray">
          <a:xfrm>
            <a:off x="3001243" y="2636912"/>
            <a:ext cx="2161034" cy="216103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9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Thank You Very Much!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876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4680" y="3235310"/>
            <a:ext cx="10212712" cy="2115247"/>
            <a:chOff x="1125908" y="3257970"/>
            <a:chExt cx="10212712" cy="2115247"/>
          </a:xfrm>
        </p:grpSpPr>
        <p:grpSp>
          <p:nvGrpSpPr>
            <p:cNvPr id="7169" name="组合 37"/>
            <p:cNvGrpSpPr>
              <a:grpSpLocks/>
            </p:cNvGrpSpPr>
            <p:nvPr/>
          </p:nvGrpSpPr>
          <p:grpSpPr bwMode="auto">
            <a:xfrm>
              <a:off x="1125908" y="3257970"/>
              <a:ext cx="2412359" cy="2115245"/>
              <a:chOff x="1259457" y="2242291"/>
              <a:chExt cx="2422949" cy="2096796"/>
            </a:xfrm>
          </p:grpSpPr>
          <p:sp>
            <p:nvSpPr>
              <p:cNvPr id="29" name="矩形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59457" y="3993204"/>
                <a:ext cx="2230679" cy="345883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599" b="1" noProof="1">
                    <a:solidFill>
                      <a:schemeClr val="accent1"/>
                    </a:solidFill>
                    <a:latin typeface="微软雅黑" charset="0"/>
                    <a:ea typeface="微软雅黑" charset="0"/>
                  </a:rPr>
                  <a:t>推广产品</a:t>
                </a:r>
              </a:p>
            </p:txBody>
          </p:sp>
          <p:sp>
            <p:nvSpPr>
              <p:cNvPr id="34" name="任意多边形 3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9457" y="2511145"/>
                <a:ext cx="2230679" cy="1582680"/>
              </a:xfrm>
              <a:custGeom>
                <a:avLst/>
                <a:gdLst>
                  <a:gd name="connsiteX0" fmla="*/ 0 w 2078966"/>
                  <a:gd name="connsiteY0" fmla="*/ 0 h 1582947"/>
                  <a:gd name="connsiteX1" fmla="*/ 1909981 w 2078966"/>
                  <a:gd name="connsiteY1" fmla="*/ 0 h 1582947"/>
                  <a:gd name="connsiteX2" fmla="*/ 2078966 w 2078966"/>
                  <a:gd name="connsiteY2" fmla="*/ 208338 h 1582947"/>
                  <a:gd name="connsiteX3" fmla="*/ 2078966 w 2078966"/>
                  <a:gd name="connsiteY3" fmla="*/ 1483743 h 1582947"/>
                  <a:gd name="connsiteX4" fmla="*/ 1846052 w 2078966"/>
                  <a:gd name="connsiteY4" fmla="*/ 1483743 h 1582947"/>
                  <a:gd name="connsiteX5" fmla="*/ 1777041 w 2078966"/>
                  <a:gd name="connsiteY5" fmla="*/ 1582947 h 1582947"/>
                  <a:gd name="connsiteX6" fmla="*/ 1708030 w 2078966"/>
                  <a:gd name="connsiteY6" fmla="*/ 1483743 h 1582947"/>
                  <a:gd name="connsiteX7" fmla="*/ 0 w 2078966"/>
                  <a:gd name="connsiteY7" fmla="*/ 1483743 h 15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8966" h="1582947">
                    <a:moveTo>
                      <a:pt x="0" y="0"/>
                    </a:moveTo>
                    <a:lnTo>
                      <a:pt x="1909981" y="0"/>
                    </a:lnTo>
                    <a:lnTo>
                      <a:pt x="2078966" y="208338"/>
                    </a:lnTo>
                    <a:lnTo>
                      <a:pt x="2078966" y="1483743"/>
                    </a:lnTo>
                    <a:lnTo>
                      <a:pt x="1846052" y="1483743"/>
                    </a:lnTo>
                    <a:lnTo>
                      <a:pt x="1777041" y="1582947"/>
                    </a:lnTo>
                    <a:lnTo>
                      <a:pt x="1708030" y="1483743"/>
                    </a:lnTo>
                    <a:lnTo>
                      <a:pt x="0" y="148374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4078" anchor="ctr">
                <a:normAutofit fontScale="92500"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  <a:sym typeface="+mn-ea"/>
                  </a:rPr>
                  <a:t>曼牌滤清器的一个产品</a:t>
                </a:r>
                <a:endParaRPr lang="en-US" altLang="zh-CN" sz="1400" b="1" noProof="1">
                  <a:solidFill>
                    <a:srgbClr val="FEFFFF"/>
                  </a:solidFill>
                  <a:latin typeface="微软雅黑" charset="0"/>
                  <a:ea typeface="微软雅黑" charset="0"/>
                  <a:sym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</a:rPr>
                  <a:t>在产品上负载物流码</a:t>
                </a:r>
                <a:r>
                  <a:rPr lang="en-US" altLang="zh-CN" sz="1400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</a:rPr>
                  <a:t>+</a:t>
                </a:r>
                <a:r>
                  <a:rPr lang="zh-CN" altLang="en-US" sz="1400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</a:rPr>
                  <a:t>防伪码标签</a:t>
                </a:r>
                <a:endParaRPr lang="en-US" altLang="zh-CN" sz="1400" b="1" noProof="1">
                  <a:solidFill>
                    <a:srgbClr val="FEFFFF"/>
                  </a:solidFill>
                  <a:latin typeface="微软雅黑" charset="0"/>
                  <a:ea typeface="微软雅黑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</a:rPr>
                  <a:t>采用版标形式</a:t>
                </a:r>
              </a:p>
            </p:txBody>
          </p:sp>
          <p:cxnSp>
            <p:nvCxnSpPr>
              <p:cNvPr id="36" name="直接连接符 3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3242739" y="2242291"/>
                <a:ext cx="439667" cy="530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3" name="组合 38"/>
            <p:cNvGrpSpPr>
              <a:grpSpLocks/>
            </p:cNvGrpSpPr>
            <p:nvPr/>
          </p:nvGrpSpPr>
          <p:grpSpPr bwMode="auto">
            <a:xfrm>
              <a:off x="3737572" y="3332523"/>
              <a:ext cx="2323804" cy="2040693"/>
              <a:chOff x="1259457" y="2316193"/>
              <a:chExt cx="2336213" cy="2022894"/>
            </a:xfrm>
          </p:grpSpPr>
          <p:sp>
            <p:nvSpPr>
              <p:cNvPr id="40" name="矩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1259457" y="3993204"/>
                <a:ext cx="2079229" cy="345883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599" b="1" noProof="1">
                    <a:solidFill>
                      <a:schemeClr val="accent1"/>
                    </a:solidFill>
                    <a:latin typeface="微软雅黑" charset="0"/>
                    <a:ea typeface="微软雅黑" charset="0"/>
                  </a:rPr>
                  <a:t>目标群体</a:t>
                </a:r>
              </a:p>
            </p:txBody>
          </p:sp>
          <p:sp>
            <p:nvSpPr>
              <p:cNvPr id="41" name="任意多边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1259457" y="2511145"/>
                <a:ext cx="2079229" cy="1582680"/>
              </a:xfrm>
              <a:custGeom>
                <a:avLst/>
                <a:gdLst>
                  <a:gd name="connsiteX0" fmla="*/ 0 w 2078966"/>
                  <a:gd name="connsiteY0" fmla="*/ 0 h 1582947"/>
                  <a:gd name="connsiteX1" fmla="*/ 1909981 w 2078966"/>
                  <a:gd name="connsiteY1" fmla="*/ 0 h 1582947"/>
                  <a:gd name="connsiteX2" fmla="*/ 2078966 w 2078966"/>
                  <a:gd name="connsiteY2" fmla="*/ 208338 h 1582947"/>
                  <a:gd name="connsiteX3" fmla="*/ 2078966 w 2078966"/>
                  <a:gd name="connsiteY3" fmla="*/ 1483743 h 1582947"/>
                  <a:gd name="connsiteX4" fmla="*/ 1846052 w 2078966"/>
                  <a:gd name="connsiteY4" fmla="*/ 1483743 h 1582947"/>
                  <a:gd name="connsiteX5" fmla="*/ 1777041 w 2078966"/>
                  <a:gd name="connsiteY5" fmla="*/ 1582947 h 1582947"/>
                  <a:gd name="connsiteX6" fmla="*/ 1708030 w 2078966"/>
                  <a:gd name="connsiteY6" fmla="*/ 1483743 h 1582947"/>
                  <a:gd name="connsiteX7" fmla="*/ 0 w 2078966"/>
                  <a:gd name="connsiteY7" fmla="*/ 1483743 h 15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8966" h="1582947">
                    <a:moveTo>
                      <a:pt x="0" y="0"/>
                    </a:moveTo>
                    <a:lnTo>
                      <a:pt x="1909981" y="0"/>
                    </a:lnTo>
                    <a:lnTo>
                      <a:pt x="2078966" y="208338"/>
                    </a:lnTo>
                    <a:lnTo>
                      <a:pt x="2078966" y="1483743"/>
                    </a:lnTo>
                    <a:lnTo>
                      <a:pt x="1846052" y="1483743"/>
                    </a:lnTo>
                    <a:lnTo>
                      <a:pt x="1777041" y="1582947"/>
                    </a:lnTo>
                    <a:lnTo>
                      <a:pt x="1708030" y="1483743"/>
                    </a:lnTo>
                    <a:lnTo>
                      <a:pt x="0" y="148374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4078" anchor="ctr">
                <a:normAutofit/>
              </a:bodyPr>
              <a:lstStyle/>
              <a:p>
                <a:pPr marL="228389" indent="-228389">
                  <a:lnSpc>
                    <a:spcPct val="150000"/>
                  </a:lnSpc>
                  <a:buFont typeface="Arial" charset="0"/>
                  <a:buChar char="•"/>
                  <a:defRPr/>
                </a:pPr>
                <a:r>
                  <a:rPr lang="zh-CN" altLang="en-US" sz="1332" b="1" noProof="1">
                    <a:latin typeface="微软雅黑" charset="0"/>
                    <a:ea typeface="微软雅黑" charset="0"/>
                    <a:sym typeface="+mn-ea"/>
                  </a:rPr>
                  <a:t>曼牌产品的常用客户</a:t>
                </a:r>
                <a:endParaRPr lang="en-US" altLang="zh-CN" sz="1332" b="1" noProof="1">
                  <a:latin typeface="微软雅黑" charset="0"/>
                  <a:ea typeface="微软雅黑" charset="0"/>
                  <a:sym typeface="+mn-ea"/>
                </a:endParaRPr>
              </a:p>
              <a:p>
                <a:pPr marL="228389" indent="-228389">
                  <a:lnSpc>
                    <a:spcPct val="150000"/>
                  </a:lnSpc>
                  <a:buFont typeface="Arial" charset="0"/>
                  <a:buChar char="•"/>
                  <a:defRPr/>
                </a:pPr>
                <a:r>
                  <a:rPr lang="zh-CN" altLang="en-US" sz="1332" b="1" noProof="1">
                    <a:latin typeface="微软雅黑" charset="0"/>
                    <a:ea typeface="微软雅黑" charset="0"/>
                    <a:sym typeface="+mn-ea"/>
                  </a:rPr>
                  <a:t>线上购买曼牌产品的用户</a:t>
                </a:r>
                <a:endParaRPr lang="en-US" altLang="zh-CN" sz="1332" b="1" noProof="1">
                  <a:latin typeface="微软雅黑" charset="0"/>
                  <a:ea typeface="微软雅黑" charset="0"/>
                </a:endParaRPr>
              </a:p>
            </p:txBody>
          </p:sp>
          <p:cxnSp>
            <p:nvCxnSpPr>
              <p:cNvPr id="42" name="直接连接符 41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3155587" y="2316193"/>
                <a:ext cx="440083" cy="530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7" name="组合 42"/>
            <p:cNvGrpSpPr>
              <a:grpSpLocks/>
            </p:cNvGrpSpPr>
            <p:nvPr/>
          </p:nvGrpSpPr>
          <p:grpSpPr bwMode="auto">
            <a:xfrm>
              <a:off x="6347123" y="3296215"/>
              <a:ext cx="2274773" cy="2077002"/>
              <a:chOff x="1259457" y="2280201"/>
              <a:chExt cx="2284759" cy="2058886"/>
            </a:xfrm>
          </p:grpSpPr>
          <p:sp>
            <p:nvSpPr>
              <p:cNvPr id="44" name="矩形 43"/>
              <p:cNvSpPr/>
              <p:nvPr>
                <p:custDataLst>
                  <p:tags r:id="rId5"/>
                </p:custDataLst>
              </p:nvPr>
            </p:nvSpPr>
            <p:spPr>
              <a:xfrm>
                <a:off x="1259457" y="3993204"/>
                <a:ext cx="2079389" cy="345883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599" b="1" noProof="1">
                    <a:solidFill>
                      <a:schemeClr val="accent1"/>
                    </a:solidFill>
                    <a:latin typeface="微软雅黑" charset="0"/>
                    <a:ea typeface="微软雅黑" charset="0"/>
                  </a:rPr>
                  <a:t>推广载体</a:t>
                </a:r>
              </a:p>
            </p:txBody>
          </p:sp>
          <p:sp>
            <p:nvSpPr>
              <p:cNvPr id="45" name="任意多边形 44"/>
              <p:cNvSpPr/>
              <p:nvPr>
                <p:custDataLst>
                  <p:tags r:id="rId6"/>
                </p:custDataLst>
              </p:nvPr>
            </p:nvSpPr>
            <p:spPr>
              <a:xfrm>
                <a:off x="1259457" y="2511145"/>
                <a:ext cx="2079389" cy="1582680"/>
              </a:xfrm>
              <a:custGeom>
                <a:avLst/>
                <a:gdLst>
                  <a:gd name="connsiteX0" fmla="*/ 0 w 2078966"/>
                  <a:gd name="connsiteY0" fmla="*/ 0 h 1582947"/>
                  <a:gd name="connsiteX1" fmla="*/ 1909981 w 2078966"/>
                  <a:gd name="connsiteY1" fmla="*/ 0 h 1582947"/>
                  <a:gd name="connsiteX2" fmla="*/ 2078966 w 2078966"/>
                  <a:gd name="connsiteY2" fmla="*/ 208338 h 1582947"/>
                  <a:gd name="connsiteX3" fmla="*/ 2078966 w 2078966"/>
                  <a:gd name="connsiteY3" fmla="*/ 1483743 h 1582947"/>
                  <a:gd name="connsiteX4" fmla="*/ 1846052 w 2078966"/>
                  <a:gd name="connsiteY4" fmla="*/ 1483743 h 1582947"/>
                  <a:gd name="connsiteX5" fmla="*/ 1777041 w 2078966"/>
                  <a:gd name="connsiteY5" fmla="*/ 1582947 h 1582947"/>
                  <a:gd name="connsiteX6" fmla="*/ 1708030 w 2078966"/>
                  <a:gd name="connsiteY6" fmla="*/ 1483743 h 1582947"/>
                  <a:gd name="connsiteX7" fmla="*/ 0 w 2078966"/>
                  <a:gd name="connsiteY7" fmla="*/ 1483743 h 15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8966" h="1582947">
                    <a:moveTo>
                      <a:pt x="0" y="0"/>
                    </a:moveTo>
                    <a:lnTo>
                      <a:pt x="1909981" y="0"/>
                    </a:lnTo>
                    <a:lnTo>
                      <a:pt x="2078966" y="208338"/>
                    </a:lnTo>
                    <a:lnTo>
                      <a:pt x="2078966" y="1483743"/>
                    </a:lnTo>
                    <a:lnTo>
                      <a:pt x="1846052" y="1483743"/>
                    </a:lnTo>
                    <a:lnTo>
                      <a:pt x="1777041" y="1582947"/>
                    </a:lnTo>
                    <a:lnTo>
                      <a:pt x="1708030" y="1483743"/>
                    </a:lnTo>
                    <a:lnTo>
                      <a:pt x="0" y="148374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4078" anchor="ctr">
                <a:norm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2" b="1" noProof="1">
                    <a:latin typeface="微软雅黑" charset="0"/>
                    <a:ea typeface="微软雅黑" charset="0"/>
                    <a:sym typeface="+mn-ea"/>
                  </a:rPr>
                  <a:t>天猫、京东</a:t>
                </a:r>
                <a:endParaRPr lang="en-US" altLang="zh-CN" sz="1332" b="1" noProof="1">
                  <a:latin typeface="微软雅黑" charset="0"/>
                  <a:ea typeface="微软雅黑" charset="0"/>
                  <a:sym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2" b="1" noProof="1">
                    <a:solidFill>
                      <a:srgbClr val="FEFFFF"/>
                    </a:solidFill>
                    <a:latin typeface="微软雅黑" charset="0"/>
                    <a:ea typeface="微软雅黑" charset="0"/>
                    <a:sym typeface="+mn-ea"/>
                  </a:rPr>
                  <a:t>经销商</a:t>
                </a:r>
                <a:endParaRPr lang="zh-CN" altLang="en-US" sz="1445" b="1" noProof="1">
                  <a:solidFill>
                    <a:srgbClr val="FEFFFF"/>
                  </a:solidFill>
                  <a:latin typeface="微软雅黑" charset="0"/>
                  <a:ea typeface="微软雅黑" charset="0"/>
                </a:endParaRPr>
              </a:p>
            </p:txBody>
          </p:sp>
          <p:cxnSp>
            <p:nvCxnSpPr>
              <p:cNvPr id="46" name="直接连接符 4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3154855" y="2280201"/>
                <a:ext cx="389361" cy="494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1" name="组合 46"/>
            <p:cNvGrpSpPr>
              <a:grpSpLocks/>
            </p:cNvGrpSpPr>
            <p:nvPr/>
          </p:nvGrpSpPr>
          <p:grpSpPr bwMode="auto">
            <a:xfrm>
              <a:off x="8958789" y="3277246"/>
              <a:ext cx="2379831" cy="2095970"/>
              <a:chOff x="1259457" y="2261398"/>
              <a:chExt cx="2392541" cy="2077689"/>
            </a:xfrm>
          </p:grpSpPr>
          <p:sp>
            <p:nvSpPr>
              <p:cNvPr id="48" name="矩形 47"/>
              <p:cNvSpPr/>
              <p:nvPr>
                <p:custDataLst>
                  <p:tags r:id="rId2"/>
                </p:custDataLst>
              </p:nvPr>
            </p:nvSpPr>
            <p:spPr>
              <a:xfrm>
                <a:off x="1259457" y="3993204"/>
                <a:ext cx="2079230" cy="345883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599" b="1" noProof="1">
                    <a:solidFill>
                      <a:schemeClr val="accent1"/>
                    </a:solidFill>
                    <a:latin typeface="微软雅黑" charset="0"/>
                    <a:ea typeface="微软雅黑" charset="0"/>
                  </a:rPr>
                  <a:t>实施模式</a:t>
                </a:r>
              </a:p>
            </p:txBody>
          </p:sp>
          <p:sp>
            <p:nvSpPr>
              <p:cNvPr id="49" name="任意多边形 48"/>
              <p:cNvSpPr/>
              <p:nvPr>
                <p:custDataLst>
                  <p:tags r:id="rId3"/>
                </p:custDataLst>
              </p:nvPr>
            </p:nvSpPr>
            <p:spPr>
              <a:xfrm>
                <a:off x="1275976" y="2410524"/>
                <a:ext cx="2079230" cy="1582680"/>
              </a:xfrm>
              <a:custGeom>
                <a:avLst/>
                <a:gdLst>
                  <a:gd name="connsiteX0" fmla="*/ 0 w 2078966"/>
                  <a:gd name="connsiteY0" fmla="*/ 0 h 1582947"/>
                  <a:gd name="connsiteX1" fmla="*/ 1909981 w 2078966"/>
                  <a:gd name="connsiteY1" fmla="*/ 0 h 1582947"/>
                  <a:gd name="connsiteX2" fmla="*/ 2078966 w 2078966"/>
                  <a:gd name="connsiteY2" fmla="*/ 208338 h 1582947"/>
                  <a:gd name="connsiteX3" fmla="*/ 2078966 w 2078966"/>
                  <a:gd name="connsiteY3" fmla="*/ 1483743 h 1582947"/>
                  <a:gd name="connsiteX4" fmla="*/ 1846052 w 2078966"/>
                  <a:gd name="connsiteY4" fmla="*/ 1483743 h 1582947"/>
                  <a:gd name="connsiteX5" fmla="*/ 1777041 w 2078966"/>
                  <a:gd name="connsiteY5" fmla="*/ 1582947 h 1582947"/>
                  <a:gd name="connsiteX6" fmla="*/ 1708030 w 2078966"/>
                  <a:gd name="connsiteY6" fmla="*/ 1483743 h 1582947"/>
                  <a:gd name="connsiteX7" fmla="*/ 0 w 2078966"/>
                  <a:gd name="connsiteY7" fmla="*/ 1483743 h 15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8966" h="1582947">
                    <a:moveTo>
                      <a:pt x="0" y="0"/>
                    </a:moveTo>
                    <a:lnTo>
                      <a:pt x="1909981" y="0"/>
                    </a:lnTo>
                    <a:lnTo>
                      <a:pt x="2078966" y="208338"/>
                    </a:lnTo>
                    <a:lnTo>
                      <a:pt x="2078966" y="1483743"/>
                    </a:lnTo>
                    <a:lnTo>
                      <a:pt x="1846052" y="1483743"/>
                    </a:lnTo>
                    <a:lnTo>
                      <a:pt x="1777041" y="1582947"/>
                    </a:lnTo>
                    <a:lnTo>
                      <a:pt x="1708030" y="1483743"/>
                    </a:lnTo>
                    <a:lnTo>
                      <a:pt x="0" y="148374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4078" anchor="ctr">
                <a:normAutofit/>
              </a:bodyPr>
              <a:lstStyle/>
              <a:p>
                <a:pPr marL="228389" indent="-228389">
                  <a:lnSpc>
                    <a:spcPct val="150000"/>
                  </a:lnSpc>
                  <a:buFont typeface="Arial" charset="0"/>
                  <a:buChar char="•"/>
                  <a:defRPr/>
                </a:pPr>
                <a:r>
                  <a:rPr lang="zh-CN" altLang="en-US" sz="1332" b="1" noProof="1">
                    <a:latin typeface="微软雅黑" charset="0"/>
                    <a:ea typeface="微软雅黑" charset="0"/>
                    <a:sym typeface="+mn-ea"/>
                  </a:rPr>
                  <a:t>消费者线上购买，扫码抽奖</a:t>
                </a:r>
                <a:endParaRPr lang="en-US" altLang="zh-CN" sz="1332" b="1" noProof="1">
                  <a:latin typeface="微软雅黑" charset="0"/>
                  <a:ea typeface="微软雅黑" charset="0"/>
                  <a:sym typeface="+mn-ea"/>
                </a:endParaRPr>
              </a:p>
            </p:txBody>
          </p:sp>
          <p:cxnSp>
            <p:nvCxnSpPr>
              <p:cNvPr id="50" name="直接连接符 49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3211916" y="2261398"/>
                <a:ext cx="440082" cy="530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86" name="文本框 2"/>
          <p:cNvSpPr txBox="1">
            <a:spLocks noChangeArrowheads="1"/>
          </p:cNvSpPr>
          <p:nvPr/>
        </p:nvSpPr>
        <p:spPr bwMode="auto">
          <a:xfrm>
            <a:off x="3390760" y="1361941"/>
            <a:ext cx="8064896" cy="11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结合曼牌新产品倍清芯的推出，需要在渠道内进行销量以及业绩的提升，同时提升曼牌的品牌影响力。并通过微信公众号</a:t>
            </a:r>
            <a:r>
              <a:rPr lang="zh-CN" altLang="en-US" sz="1599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的使用，</a:t>
            </a: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提高品牌知名度以及活动影响力，使其更受年轻人的欢迎。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文本框 3"/>
          <p:cNvSpPr txBox="1">
            <a:spLocks noChangeArrowheads="1"/>
          </p:cNvSpPr>
          <p:nvPr/>
        </p:nvSpPr>
        <p:spPr bwMode="auto">
          <a:xfrm>
            <a:off x="726227" y="1533207"/>
            <a:ext cx="2664533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4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项目需求理解：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20366" y="1349054"/>
            <a:ext cx="0" cy="1287858"/>
          </a:xfrm>
          <a:prstGeom prst="line">
            <a:avLst/>
          </a:prstGeom>
          <a:ln w="12700">
            <a:solidFill>
              <a:srgbClr val="122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3"/>
          <p:cNvSpPr txBox="1">
            <a:spLocks/>
          </p:cNvSpPr>
          <p:nvPr/>
        </p:nvSpPr>
        <p:spPr>
          <a:xfrm>
            <a:off x="551838" y="332656"/>
            <a:ext cx="10298725" cy="430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项目背景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44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908840"/>
            <a:ext cx="1097911" cy="1955714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976615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57227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929235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01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02134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30126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项目方案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07373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02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861203" y="3856427"/>
            <a:ext cx="1656184" cy="73727"/>
          </a:xfrm>
          <a:prstGeom prst="rect">
            <a:avLst/>
          </a:prstGeom>
          <a:solidFill>
            <a:srgbClr val="FFFF99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753771" y="3931873"/>
            <a:ext cx="20882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项目计划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753771" y="2852936"/>
            <a:ext cx="208823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Part   </a:t>
            </a:r>
          </a:p>
          <a:p>
            <a:pPr>
              <a:buFontTx/>
              <a:buNone/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03</a:t>
            </a:r>
            <a:r>
              <a:rPr lang="en-US" altLang="zh-CN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iemens Sans Global" pitchFamily="2" charset="-122"/>
              </a:rPr>
              <a:t>.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iemens Sans Global" pitchFamily="2" charset="-122"/>
            </a:endParaRPr>
          </a:p>
        </p:txBody>
      </p:sp>
      <p:sp>
        <p:nvSpPr>
          <p:cNvPr id="2" name="矩形 1"/>
          <p:cNvSpPr/>
          <p:nvPr/>
        </p:nvSpPr>
        <p:spPr bwMode="gray">
          <a:xfrm>
            <a:off x="5088681" y="2636912"/>
            <a:ext cx="2161034" cy="216103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"/>
          <p:cNvSpPr>
            <a:spLocks noGrp="1"/>
          </p:cNvSpPr>
          <p:nvPr>
            <p:ph type="title"/>
          </p:nvPr>
        </p:nvSpPr>
        <p:spPr>
          <a:xfrm>
            <a:off x="457333" y="366575"/>
            <a:ext cx="8572652" cy="430887"/>
          </a:xfrm>
        </p:spPr>
        <p:txBody>
          <a:bodyPr/>
          <a:lstStyle/>
          <a:p>
            <a:r>
              <a:rPr lang="zh-CN" altLang="en-US" dirty="0"/>
              <a:t>品牌元素分析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4" y="1022948"/>
            <a:ext cx="3915914" cy="4827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gray">
          <a:xfrm>
            <a:off x="8306614" y="1029527"/>
            <a:ext cx="1892773" cy="553998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3600" dirty="0">
                <a:solidFill>
                  <a:schemeClr val="bg1"/>
                </a:solidFill>
              </a:rPr>
              <a:t>75</a:t>
            </a:r>
            <a:r>
              <a:rPr lang="zh-CN" altLang="en-US" sz="3600" dirty="0">
                <a:solidFill>
                  <a:schemeClr val="bg1"/>
                </a:solidFill>
              </a:rPr>
              <a:t>周年</a:t>
            </a:r>
          </a:p>
        </p:txBody>
      </p:sp>
      <p:sp>
        <p:nvSpPr>
          <p:cNvPr id="11" name="文本框 10"/>
          <p:cNvSpPr txBox="1"/>
          <p:nvPr/>
        </p:nvSpPr>
        <p:spPr bwMode="gray">
          <a:xfrm>
            <a:off x="5232129" y="3349400"/>
            <a:ext cx="2020682" cy="830997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5400" dirty="0">
                <a:solidFill>
                  <a:schemeClr val="bg1"/>
                </a:solidFill>
              </a:rPr>
              <a:t>曼牌</a:t>
            </a:r>
          </a:p>
        </p:txBody>
      </p:sp>
      <p:sp>
        <p:nvSpPr>
          <p:cNvPr id="12" name="文本框 11"/>
          <p:cNvSpPr txBox="1"/>
          <p:nvPr/>
        </p:nvSpPr>
        <p:spPr bwMode="gray">
          <a:xfrm>
            <a:off x="8351439" y="3163103"/>
            <a:ext cx="1272035" cy="492443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1"/>
                </a:solidFill>
              </a:rPr>
              <a:t>双</a:t>
            </a:r>
            <a:r>
              <a:rPr lang="en-US" altLang="zh-CN" sz="3200" dirty="0">
                <a:solidFill>
                  <a:schemeClr val="bg1"/>
                </a:solidFill>
              </a:rPr>
              <a:t>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gray">
          <a:xfrm>
            <a:off x="8859818" y="4220882"/>
            <a:ext cx="2131451" cy="677108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4400" dirty="0">
                <a:solidFill>
                  <a:schemeClr val="bg1"/>
                </a:solidFill>
              </a:rPr>
              <a:t>滤清器</a:t>
            </a:r>
          </a:p>
        </p:txBody>
      </p:sp>
      <p:sp>
        <p:nvSpPr>
          <p:cNvPr id="14" name="文本框 13"/>
          <p:cNvSpPr txBox="1"/>
          <p:nvPr/>
        </p:nvSpPr>
        <p:spPr bwMode="gray">
          <a:xfrm>
            <a:off x="5579444" y="1567558"/>
            <a:ext cx="1452416" cy="55399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1"/>
                </a:solidFill>
              </a:rPr>
              <a:t>纯净</a:t>
            </a:r>
          </a:p>
        </p:txBody>
      </p:sp>
      <p:sp>
        <p:nvSpPr>
          <p:cNvPr id="15" name="文本框 14"/>
          <p:cNvSpPr txBox="1"/>
          <p:nvPr/>
        </p:nvSpPr>
        <p:spPr bwMode="gray">
          <a:xfrm>
            <a:off x="7175839" y="5157675"/>
            <a:ext cx="9358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bg1"/>
                </a:solidFill>
              </a:rPr>
              <a:t>折扣</a:t>
            </a:r>
          </a:p>
        </p:txBody>
      </p:sp>
      <p:sp>
        <p:nvSpPr>
          <p:cNvPr id="16" name="文本框 15"/>
          <p:cNvSpPr txBox="1"/>
          <p:nvPr/>
        </p:nvSpPr>
        <p:spPr bwMode="gray">
          <a:xfrm>
            <a:off x="9965422" y="2350322"/>
            <a:ext cx="1025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marL="179946" indent="-179946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bg1"/>
                </a:solidFill>
              </a:rPr>
              <a:t>买赠</a:t>
            </a:r>
          </a:p>
        </p:txBody>
      </p:sp>
      <p:sp>
        <p:nvSpPr>
          <p:cNvPr id="17" name="文本框 16"/>
          <p:cNvSpPr txBox="1"/>
          <p:nvPr/>
        </p:nvSpPr>
        <p:spPr bwMode="gray">
          <a:xfrm>
            <a:off x="7823742" y="2224484"/>
            <a:ext cx="647903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CN" sz="1600" dirty="0">
                <a:solidFill>
                  <a:schemeClr val="bg1"/>
                </a:solidFill>
              </a:rPr>
              <a:t>2016</a:t>
            </a:r>
            <a:endParaRPr lang="zh-CN" alt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39" y="1412776"/>
            <a:ext cx="2333625" cy="463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43" y="1484784"/>
            <a:ext cx="7800975" cy="445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gray">
          <a:xfrm>
            <a:off x="6843254" y="872716"/>
            <a:ext cx="4731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CN" sz="2800" dirty="0"/>
              <a:t>25mm</a:t>
            </a:r>
            <a:r>
              <a:rPr lang="zh-CN" altLang="en-US" sz="2800" dirty="0"/>
              <a:t>*</a:t>
            </a:r>
            <a:r>
              <a:rPr lang="en-US" altLang="zh-CN" sz="2800" dirty="0"/>
              <a:t>50mm</a:t>
            </a:r>
            <a:endParaRPr lang="zh-CN" alt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2242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系统流程</a:t>
            </a:r>
            <a:r>
              <a:rPr lang="en-US" altLang="zh-CN" dirty="0"/>
              <a:t>——</a:t>
            </a:r>
            <a:r>
              <a:rPr lang="zh-CN" altLang="en-US" dirty="0"/>
              <a:t>消费者抽奖活动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68995" y="1700808"/>
            <a:ext cx="10970266" cy="3880362"/>
            <a:chOff x="768995" y="1700808"/>
            <a:chExt cx="10970266" cy="3880362"/>
          </a:xfrm>
        </p:grpSpPr>
        <p:grpSp>
          <p:nvGrpSpPr>
            <p:cNvPr id="3" name="组合 2"/>
            <p:cNvGrpSpPr/>
            <p:nvPr/>
          </p:nvGrpSpPr>
          <p:grpSpPr>
            <a:xfrm>
              <a:off x="768995" y="1700808"/>
              <a:ext cx="10945216" cy="1872208"/>
              <a:chOff x="985019" y="2348880"/>
              <a:chExt cx="10945216" cy="187220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985019" y="2348880"/>
                <a:ext cx="10945216" cy="1872208"/>
                <a:chOff x="1057027" y="2348880"/>
                <a:chExt cx="10945216" cy="187220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1057027" y="2348880"/>
                  <a:ext cx="10945216" cy="1872208"/>
                  <a:chOff x="663778" y="2191476"/>
                  <a:chExt cx="10945216" cy="1872208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2752010" y="2348879"/>
                    <a:ext cx="8856984" cy="1557400"/>
                    <a:chOff x="740058" y="2132855"/>
                    <a:chExt cx="8856984" cy="1557400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 bwMode="gray">
                    <a:xfrm>
                      <a:off x="740058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扫描二维码，进入公众号关注页面</a:t>
                      </a:r>
                    </a:p>
                  </p:txBody>
                </p:sp>
                <p:sp>
                  <p:nvSpPr>
                    <p:cNvPr id="21" name="右箭头 20"/>
                    <p:cNvSpPr/>
                    <p:nvPr/>
                  </p:nvSpPr>
                  <p:spPr bwMode="gray">
                    <a:xfrm>
                      <a:off x="2036202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 bwMode="gray">
                    <a:xfrm>
                      <a:off x="2612266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长按二维码，识别二维码</a:t>
                      </a:r>
                    </a:p>
                  </p:txBody>
                </p:sp>
                <p:sp>
                  <p:nvSpPr>
                    <p:cNvPr id="23" name="右箭头 22"/>
                    <p:cNvSpPr/>
                    <p:nvPr/>
                  </p:nvSpPr>
                  <p:spPr bwMode="gray">
                    <a:xfrm>
                      <a:off x="3908410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 bwMode="gray">
                    <a:xfrm>
                      <a:off x="6428690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进入公众号，点击“参与抽奖”</a:t>
                      </a:r>
                    </a:p>
                  </p:txBody>
                </p:sp>
                <p:sp>
                  <p:nvSpPr>
                    <p:cNvPr id="25" name="右箭头 24"/>
                    <p:cNvSpPr/>
                    <p:nvPr/>
                  </p:nvSpPr>
                  <p:spPr bwMode="gray">
                    <a:xfrm>
                      <a:off x="7681431" y="2758137"/>
                      <a:ext cx="619467" cy="306839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gray">
                    <a:xfrm>
                      <a:off x="8322806" y="2132855"/>
                      <a:ext cx="1274236" cy="15574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进入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Homepage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，点击“参与抽奖”</a:t>
                      </a:r>
                    </a:p>
                  </p:txBody>
                </p:sp>
              </p:grp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663778" y="2191476"/>
                    <a:ext cx="1956741" cy="1872208"/>
                    <a:chOff x="398181" y="2204864"/>
                    <a:chExt cx="1956741" cy="1872208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 bwMode="gray">
                    <a:xfrm>
                      <a:off x="398181" y="2204864"/>
                      <a:ext cx="1537740" cy="1872208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消费者</a:t>
                      </a:r>
                    </a:p>
                  </p:txBody>
                </p:sp>
                <p:sp>
                  <p:nvSpPr>
                    <p:cNvPr id="7" name="右箭头 6"/>
                    <p:cNvSpPr/>
                    <p:nvPr/>
                  </p:nvSpPr>
                  <p:spPr bwMode="gray">
                    <a:xfrm>
                      <a:off x="1922874" y="2841540"/>
                      <a:ext cx="432048" cy="598855"/>
                    </a:xfrm>
                    <a:prstGeom prst="rightArrow">
                      <a:avLst/>
                    </a:prstGeom>
                    <a:solidFill>
                      <a:schemeClr val="accent2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6" name="矩形 15"/>
                <p:cNvSpPr/>
                <p:nvPr/>
              </p:nvSpPr>
              <p:spPr bwMode="gray">
                <a:xfrm>
                  <a:off x="6911583" y="2506283"/>
                  <a:ext cx="1274236" cy="1557400"/>
                </a:xfrm>
                <a:prstGeom prst="rect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</a:rPr>
                    <a:t>点击“关注”，关注公众号</a:t>
                  </a:r>
                </a:p>
              </p:txBody>
            </p:sp>
          </p:grpSp>
          <p:sp>
            <p:nvSpPr>
              <p:cNvPr id="17" name="右箭头 16"/>
              <p:cNvSpPr/>
              <p:nvPr/>
            </p:nvSpPr>
            <p:spPr bwMode="gray">
              <a:xfrm>
                <a:off x="8113811" y="3131565"/>
                <a:ext cx="619467" cy="306839"/>
              </a:xfrm>
              <a:prstGeom prst="rightArrow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下箭头 4"/>
            <p:cNvSpPr/>
            <p:nvPr/>
          </p:nvSpPr>
          <p:spPr bwMode="gray">
            <a:xfrm>
              <a:off x="10922123" y="3415611"/>
              <a:ext cx="360040" cy="517445"/>
            </a:xfrm>
            <a:prstGeom prst="down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gray">
            <a:xfrm>
              <a:off x="10465025" y="3959832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进入授权界面，点击“授权”</a:t>
              </a:r>
            </a:p>
          </p:txBody>
        </p:sp>
        <p:sp>
          <p:nvSpPr>
            <p:cNvPr id="10" name="左箭头 9"/>
            <p:cNvSpPr/>
            <p:nvPr/>
          </p:nvSpPr>
          <p:spPr bwMode="gray">
            <a:xfrm>
              <a:off x="9820095" y="4725144"/>
              <a:ext cx="597972" cy="288032"/>
            </a:xfrm>
            <a:prstGeom prst="left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gray">
            <a:xfrm>
              <a:off x="8564508" y="3933056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填写注册信息，点击“我要抽奖”</a:t>
              </a:r>
            </a:p>
          </p:txBody>
        </p:sp>
        <p:sp>
          <p:nvSpPr>
            <p:cNvPr id="28" name="左箭头 27"/>
            <p:cNvSpPr/>
            <p:nvPr/>
          </p:nvSpPr>
          <p:spPr bwMode="gray">
            <a:xfrm>
              <a:off x="7947887" y="4658454"/>
              <a:ext cx="597972" cy="288032"/>
            </a:xfrm>
            <a:prstGeom prst="left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gray">
            <a:xfrm>
              <a:off x="6702780" y="3959832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进入扫描页面，点击扫描</a:t>
              </a:r>
            </a:p>
          </p:txBody>
        </p:sp>
        <p:sp>
          <p:nvSpPr>
            <p:cNvPr id="30" name="左箭头 29"/>
            <p:cNvSpPr/>
            <p:nvPr/>
          </p:nvSpPr>
          <p:spPr bwMode="gray">
            <a:xfrm>
              <a:off x="6076073" y="4594516"/>
              <a:ext cx="597972" cy="288032"/>
            </a:xfrm>
            <a:prstGeom prst="left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gray">
            <a:xfrm>
              <a:off x="4765687" y="4023770"/>
              <a:ext cx="1274236" cy="1557400"/>
            </a:xfrm>
            <a:prstGeom prst="rect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扫描二维码，显示结果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33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4983" y="2092471"/>
            <a:ext cx="452907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第一步</a:t>
            </a:r>
            <a:endParaRPr lang="en-US" altLang="zh-CN" sz="2800" dirty="0"/>
          </a:p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800" dirty="0"/>
          </a:p>
          <a:p>
            <a:r>
              <a:rPr lang="zh-CN" altLang="en-US" sz="2800" dirty="0"/>
              <a:t>购买滤清器后，刮开标签涂层，扫描二维码。</a:t>
            </a:r>
            <a:endParaRPr lang="en-US" altLang="zh-CN" sz="2800" dirty="0"/>
          </a:p>
          <a:p>
            <a:r>
              <a:rPr lang="zh-CN" altLang="en-US" sz="2800" dirty="0"/>
              <a:t>长按二维码关注公众号。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563234" y="332656"/>
            <a:ext cx="2952328" cy="5513907"/>
            <a:chOff x="5665539" y="435373"/>
            <a:chExt cx="2952328" cy="5513907"/>
          </a:xfrm>
        </p:grpSpPr>
        <p:grpSp>
          <p:nvGrpSpPr>
            <p:cNvPr id="30" name="组合 1"/>
            <p:cNvGrpSpPr>
              <a:grpSpLocks/>
            </p:cNvGrpSpPr>
            <p:nvPr/>
          </p:nvGrpSpPr>
          <p:grpSpPr bwMode="auto">
            <a:xfrm>
              <a:off x="5665539" y="435373"/>
              <a:ext cx="2952328" cy="5513907"/>
              <a:chOff x="3759200" y="809625"/>
              <a:chExt cx="2051050" cy="3830638"/>
            </a:xfrm>
          </p:grpSpPr>
          <p:sp>
            <p:nvSpPr>
              <p:cNvPr id="47" name="Shape 127"/>
              <p:cNvSpPr>
                <a:spLocks noChangeArrowheads="1"/>
              </p:cNvSpPr>
              <p:nvPr/>
            </p:nvSpPr>
            <p:spPr bwMode="auto">
              <a:xfrm>
                <a:off x="3759200" y="809625"/>
                <a:ext cx="2051050" cy="3830638"/>
              </a:xfrm>
              <a:prstGeom prst="roundRect">
                <a:avLst>
                  <a:gd name="adj" fmla="val 9412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Shape 128"/>
              <p:cNvSpPr>
                <a:spLocks noChangeArrowheads="1"/>
              </p:cNvSpPr>
              <p:nvPr/>
            </p:nvSpPr>
            <p:spPr bwMode="auto">
              <a:xfrm>
                <a:off x="3886200" y="1168400"/>
                <a:ext cx="1811338" cy="30638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Shape 129"/>
              <p:cNvSpPr>
                <a:spLocks noChangeArrowheads="1"/>
              </p:cNvSpPr>
              <p:nvPr/>
            </p:nvSpPr>
            <p:spPr bwMode="auto">
              <a:xfrm>
                <a:off x="4667250" y="4310063"/>
                <a:ext cx="234950" cy="2349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Shape 130"/>
              <p:cNvSpPr>
                <a:spLocks noChangeArrowheads="1"/>
              </p:cNvSpPr>
              <p:nvPr/>
            </p:nvSpPr>
            <p:spPr bwMode="auto">
              <a:xfrm>
                <a:off x="4638675" y="985838"/>
                <a:ext cx="292100" cy="34925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Shape 131"/>
              <p:cNvSpPr>
                <a:spLocks noChangeArrowheads="1"/>
              </p:cNvSpPr>
              <p:nvPr/>
            </p:nvSpPr>
            <p:spPr bwMode="auto">
              <a:xfrm>
                <a:off x="4524375" y="982663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Shape 132"/>
              <p:cNvSpPr>
                <a:spLocks noChangeArrowheads="1"/>
              </p:cNvSpPr>
              <p:nvPr/>
            </p:nvSpPr>
            <p:spPr bwMode="auto">
              <a:xfrm>
                <a:off x="4764088" y="922338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Shape 133"/>
              <p:cNvSpPr/>
              <p:nvPr/>
            </p:nvSpPr>
            <p:spPr>
              <a:xfrm>
                <a:off x="3876675" y="1389063"/>
                <a:ext cx="1816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814" tIns="26814" rIns="26814" bIns="26814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 sz="2600"/>
                </a:pPr>
                <a:endParaRPr sz="137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 bwMode="gray">
            <a:xfrm>
              <a:off x="6142558" y="2103486"/>
              <a:ext cx="2082734" cy="18002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 bwMode="gray">
            <a:xfrm>
              <a:off x="6144212" y="3611392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 bwMode="gray">
            <a:xfrm>
              <a:off x="6146368" y="3867974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gray">
            <a:xfrm>
              <a:off x="8193284" y="3615654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gray">
            <a:xfrm>
              <a:off x="7920163" y="3869396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 bwMode="gray">
            <a:xfrm>
              <a:off x="6143365" y="2109012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gray">
            <a:xfrm>
              <a:off x="6142477" y="2116936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gray">
            <a:xfrm>
              <a:off x="8186428" y="2103486"/>
              <a:ext cx="45719" cy="288032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gray">
            <a:xfrm>
              <a:off x="7909444" y="2097156"/>
              <a:ext cx="322703" cy="45719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103" y="2195188"/>
              <a:ext cx="1621894" cy="1621894"/>
            </a:xfrm>
            <a:prstGeom prst="rect">
              <a:avLst/>
            </a:prstGeom>
          </p:spPr>
        </p:pic>
        <p:sp>
          <p:nvSpPr>
            <p:cNvPr id="41" name="圆角矩形 40"/>
            <p:cNvSpPr/>
            <p:nvPr/>
          </p:nvSpPr>
          <p:spPr bwMode="gray">
            <a:xfrm>
              <a:off x="6304716" y="3003586"/>
              <a:ext cx="1776798" cy="45719"/>
            </a:xfrm>
            <a:prstGeom prst="roundRect">
              <a:avLst/>
            </a:prstGeom>
            <a:gradFill>
              <a:gsLst>
                <a:gs pos="14000">
                  <a:srgbClr val="00B05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B050"/>
                </a:gs>
                <a:gs pos="83000">
                  <a:srgbClr val="00B050"/>
                </a:gs>
                <a:gs pos="100000">
                  <a:schemeClr val="accent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 bwMode="gray">
            <a:xfrm>
              <a:off x="6645151" y="4164234"/>
              <a:ext cx="99310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altLang="zh-CN" sz="1100" dirty="0">
                  <a:solidFill>
                    <a:srgbClr val="00B050"/>
                  </a:solidFill>
                </a:rPr>
                <a:t>My QR Code</a:t>
              </a:r>
              <a:endParaRPr lang="zh-CN" altLang="en-US" sz="1100" dirty="0" err="1">
                <a:solidFill>
                  <a:srgbClr val="00B050"/>
                </a:solidFill>
              </a:endParaRPr>
            </a:p>
          </p:txBody>
        </p:sp>
      </p:grpSp>
      <p:grpSp>
        <p:nvGrpSpPr>
          <p:cNvPr id="55" name="组合 1"/>
          <p:cNvGrpSpPr>
            <a:grpSpLocks/>
          </p:cNvGrpSpPr>
          <p:nvPr/>
        </p:nvGrpSpPr>
        <p:grpSpPr bwMode="auto">
          <a:xfrm>
            <a:off x="8617867" y="332656"/>
            <a:ext cx="2952328" cy="5513907"/>
            <a:chOff x="3759200" y="809625"/>
            <a:chExt cx="2051050" cy="3830638"/>
          </a:xfrm>
        </p:grpSpPr>
        <p:sp>
          <p:nvSpPr>
            <p:cNvPr id="72" name="Shape 127"/>
            <p:cNvSpPr>
              <a:spLocks noChangeArrowheads="1"/>
            </p:cNvSpPr>
            <p:nvPr/>
          </p:nvSpPr>
          <p:spPr bwMode="auto">
            <a:xfrm>
              <a:off x="3759200" y="809625"/>
              <a:ext cx="2051050" cy="3830638"/>
            </a:xfrm>
            <a:prstGeom prst="roundRect">
              <a:avLst>
                <a:gd name="adj" fmla="val 9412"/>
              </a:avLst>
            </a:prstGeom>
            <a:noFill/>
            <a:ln w="12700">
              <a:solidFill>
                <a:schemeClr val="tx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3" name="Shape 128"/>
            <p:cNvSpPr>
              <a:spLocks noChangeArrowheads="1"/>
            </p:cNvSpPr>
            <p:nvPr/>
          </p:nvSpPr>
          <p:spPr bwMode="auto">
            <a:xfrm>
              <a:off x="3886200" y="1168400"/>
              <a:ext cx="1811338" cy="3063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4" name="Shape 129"/>
            <p:cNvSpPr>
              <a:spLocks noChangeArrowheads="1"/>
            </p:cNvSpPr>
            <p:nvPr/>
          </p:nvSpPr>
          <p:spPr bwMode="auto">
            <a:xfrm>
              <a:off x="4667250" y="4310063"/>
              <a:ext cx="234950" cy="234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5" name="Shape 130"/>
            <p:cNvSpPr>
              <a:spLocks noChangeArrowheads="1"/>
            </p:cNvSpPr>
            <p:nvPr/>
          </p:nvSpPr>
          <p:spPr bwMode="auto">
            <a:xfrm>
              <a:off x="4638675" y="985838"/>
              <a:ext cx="292100" cy="3492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6" name="Shape 131"/>
            <p:cNvSpPr>
              <a:spLocks noChangeArrowheads="1"/>
            </p:cNvSpPr>
            <p:nvPr/>
          </p:nvSpPr>
          <p:spPr bwMode="auto">
            <a:xfrm>
              <a:off x="4524375" y="982663"/>
              <a:ext cx="41275" cy="41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7" name="Shape 132"/>
            <p:cNvSpPr>
              <a:spLocks noChangeArrowheads="1"/>
            </p:cNvSpPr>
            <p:nvPr/>
          </p:nvSpPr>
          <p:spPr bwMode="auto">
            <a:xfrm>
              <a:off x="4764088" y="922338"/>
              <a:ext cx="41275" cy="41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6814" tIns="26814" rIns="26814" bIns="26814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300">
                <a:solidFill>
                  <a:schemeClr val="bg1"/>
                </a:solidFill>
              </a:endParaRPr>
            </a:p>
          </p:txBody>
        </p:sp>
        <p:sp>
          <p:nvSpPr>
            <p:cNvPr id="78" name="Shape 133"/>
            <p:cNvSpPr/>
            <p:nvPr/>
          </p:nvSpPr>
          <p:spPr>
            <a:xfrm>
              <a:off x="3876675" y="1389063"/>
              <a:ext cx="1816100" cy="0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814" tIns="26814" rIns="26814" bIns="26814" anchor="ctr"/>
            <a:lstStyle/>
            <a:p>
              <a:pPr eaLnBrk="1" hangingPunct="1">
                <a:buFont typeface="Arial" panose="020B0604020202020204" pitchFamily="34" charset="0"/>
                <a:buNone/>
                <a:defRPr sz="2600"/>
              </a:pPr>
              <a:endParaRPr sz="137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33" y="3609784"/>
            <a:ext cx="1621894" cy="1621894"/>
          </a:xfrm>
          <a:prstGeom prst="rect">
            <a:avLst/>
          </a:prstGeom>
        </p:spPr>
      </p:pic>
      <p:sp>
        <p:nvSpPr>
          <p:cNvPr id="80" name="文本框 16"/>
          <p:cNvSpPr txBox="1"/>
          <p:nvPr/>
        </p:nvSpPr>
        <p:spPr bwMode="gray">
          <a:xfrm>
            <a:off x="8952186" y="3219489"/>
            <a:ext cx="23042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zh-CN" altLang="en-US" sz="1400" dirty="0"/>
              <a:t>长按下方二维码</a:t>
            </a:r>
            <a:endParaRPr lang="en-US" altLang="zh-CN" sz="1400" dirty="0"/>
          </a:p>
          <a:p>
            <a:pPr algn="ctr">
              <a:buClr>
                <a:schemeClr val="accent2"/>
              </a:buClr>
            </a:pPr>
            <a:r>
              <a:rPr lang="zh-CN" altLang="en-US" sz="1400" dirty="0"/>
              <a:t>关注公众号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952186" y="1412776"/>
            <a:ext cx="2304256" cy="1728192"/>
            <a:chOff x="8952186" y="1412776"/>
            <a:chExt cx="2304256" cy="1728192"/>
          </a:xfrm>
        </p:grpSpPr>
        <p:sp>
          <p:nvSpPr>
            <p:cNvPr id="4" name="矩形 3"/>
            <p:cNvSpPr/>
            <p:nvPr/>
          </p:nvSpPr>
          <p:spPr bwMode="gray">
            <a:xfrm>
              <a:off x="8952186" y="1412776"/>
              <a:ext cx="2304256" cy="1728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gray">
            <a:xfrm>
              <a:off x="8952186" y="1412776"/>
              <a:ext cx="2304256" cy="1728192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gray">
            <a:xfrm flipH="1">
              <a:off x="8970833" y="1412776"/>
              <a:ext cx="2285609" cy="1728192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4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398181" y="521731"/>
            <a:ext cx="8572652" cy="430887"/>
          </a:xfrm>
          <a:noFill/>
        </p:spPr>
        <p:txBody>
          <a:bodyPr/>
          <a:lstStyle/>
          <a:p>
            <a:r>
              <a:rPr lang="zh-CN" altLang="en-US" dirty="0"/>
              <a:t>线上消费者抽奖端系统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853155" y="2268327"/>
            <a:ext cx="452907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dirty="0"/>
              <a:t>第二步</a:t>
            </a:r>
            <a:endParaRPr lang="en-US" altLang="zh-CN" sz="2800" dirty="0"/>
          </a:p>
          <a:p>
            <a:pPr>
              <a:buClr>
                <a:schemeClr val="accent2"/>
              </a:buClr>
            </a:pPr>
            <a:endParaRPr lang="en-US" altLang="zh-CN" sz="2800" dirty="0"/>
          </a:p>
          <a:p>
            <a:pPr>
              <a:buClr>
                <a:schemeClr val="accent2"/>
              </a:buClr>
            </a:pPr>
            <a:r>
              <a:rPr lang="zh-CN" altLang="en-US" sz="2800" dirty="0"/>
              <a:t>点击“关注公众号”，进入公众号界面，点击下方“参与活动”按钮，进入抽奖流程</a:t>
            </a:r>
            <a:endParaRPr lang="en-US" altLang="zh-CN" sz="28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5599717" y="240293"/>
            <a:ext cx="2952328" cy="5513907"/>
            <a:chOff x="5846881" y="267139"/>
            <a:chExt cx="2952328" cy="5513907"/>
          </a:xfrm>
        </p:grpSpPr>
        <p:sp>
          <p:nvSpPr>
            <p:cNvPr id="40" name="矩形 39"/>
            <p:cNvSpPr/>
            <p:nvPr/>
          </p:nvSpPr>
          <p:spPr bwMode="auto">
            <a:xfrm>
              <a:off x="6076727" y="2196882"/>
              <a:ext cx="2505759" cy="274546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功能介绍  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846881" y="267139"/>
              <a:ext cx="2952328" cy="5513907"/>
              <a:chOff x="5665539" y="435373"/>
              <a:chExt cx="2952328" cy="5513907"/>
            </a:xfrm>
          </p:grpSpPr>
          <p:grpSp>
            <p:nvGrpSpPr>
              <p:cNvPr id="51" name="组合 1"/>
              <p:cNvGrpSpPr>
                <a:grpSpLocks/>
              </p:cNvGrpSpPr>
              <p:nvPr/>
            </p:nvGrpSpPr>
            <p:grpSpPr bwMode="auto">
              <a:xfrm>
                <a:off x="5665539" y="435373"/>
                <a:ext cx="2952328" cy="5513907"/>
                <a:chOff x="3759200" y="809625"/>
                <a:chExt cx="2051050" cy="3830638"/>
              </a:xfrm>
            </p:grpSpPr>
            <p:sp>
              <p:nvSpPr>
                <p:cNvPr id="68" name="Shape 127"/>
                <p:cNvSpPr>
                  <a:spLocks noChangeArrowheads="1"/>
                </p:cNvSpPr>
                <p:nvPr/>
              </p:nvSpPr>
              <p:spPr bwMode="auto">
                <a:xfrm>
                  <a:off x="3759200" y="809625"/>
                  <a:ext cx="2051050" cy="3830638"/>
                </a:xfrm>
                <a:prstGeom prst="roundRect">
                  <a:avLst>
                    <a:gd name="adj" fmla="val 9412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Shape 128"/>
                <p:cNvSpPr>
                  <a:spLocks noChangeArrowheads="1"/>
                </p:cNvSpPr>
                <p:nvPr/>
              </p:nvSpPr>
              <p:spPr bwMode="auto">
                <a:xfrm>
                  <a:off x="3886200" y="1168400"/>
                  <a:ext cx="1811338" cy="30638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Shape 129"/>
                <p:cNvSpPr>
                  <a:spLocks noChangeArrowheads="1"/>
                </p:cNvSpPr>
                <p:nvPr/>
              </p:nvSpPr>
              <p:spPr bwMode="auto">
                <a:xfrm>
                  <a:off x="4667250" y="4310063"/>
                  <a:ext cx="234950" cy="2349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Shape 130"/>
                <p:cNvSpPr>
                  <a:spLocks noChangeArrowheads="1"/>
                </p:cNvSpPr>
                <p:nvPr/>
              </p:nvSpPr>
              <p:spPr bwMode="auto">
                <a:xfrm>
                  <a:off x="4638675" y="985838"/>
                  <a:ext cx="292100" cy="34925"/>
                </a:xfrm>
                <a:prstGeom prst="roundRect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Shape 131"/>
                <p:cNvSpPr>
                  <a:spLocks noChangeArrowheads="1"/>
                </p:cNvSpPr>
                <p:nvPr/>
              </p:nvSpPr>
              <p:spPr bwMode="auto">
                <a:xfrm>
                  <a:off x="4524375" y="982663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Shape 132"/>
                <p:cNvSpPr>
                  <a:spLocks noChangeArrowheads="1"/>
                </p:cNvSpPr>
                <p:nvPr/>
              </p:nvSpPr>
              <p:spPr bwMode="auto">
                <a:xfrm>
                  <a:off x="4764088" y="922338"/>
                  <a:ext cx="41275" cy="41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6814" tIns="26814" rIns="26814" bIns="26814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zh-CN" sz="13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Shape 133"/>
                <p:cNvSpPr/>
                <p:nvPr/>
              </p:nvSpPr>
              <p:spPr>
                <a:xfrm>
                  <a:off x="3876675" y="1389063"/>
                  <a:ext cx="1816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miter lim="400000"/>
                </a:ln>
              </p:spPr>
              <p:txBody>
                <a:bodyPr lIns="26814" tIns="26814" rIns="26814" bIns="26814" anchor="ctr"/>
                <a:lstStyle/>
                <a:p>
                  <a:pPr eaLnBrk="1" hangingPunct="1">
                    <a:buFont typeface="Arial" panose="020B0604020202020204" pitchFamily="34" charset="0"/>
                    <a:buNone/>
                    <a:defRPr sz="2600"/>
                  </a:pPr>
                  <a:endParaRPr sz="137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 bwMode="gray">
              <a:xfrm>
                <a:off x="6871026" y="1348089"/>
                <a:ext cx="64458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:endParaRPr lang="zh-CN" altLang="en-US" sz="1100" dirty="0" err="1"/>
              </a:p>
            </p:txBody>
          </p:sp>
        </p:grpSp>
        <p:sp>
          <p:nvSpPr>
            <p:cNvPr id="76" name="文本框 75"/>
            <p:cNvSpPr txBox="1"/>
            <p:nvPr/>
          </p:nvSpPr>
          <p:spPr bwMode="gray">
            <a:xfrm>
              <a:off x="6970688" y="1441692"/>
              <a:ext cx="161179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zh-CN" altLang="en-US" sz="1200" dirty="0"/>
                <a:t>曼牌滤清器</a:t>
              </a:r>
              <a:endParaRPr lang="en-US" altLang="zh-CN" sz="1200" dirty="0"/>
            </a:p>
            <a:p>
              <a:pPr>
                <a:buClr>
                  <a:schemeClr val="accent2"/>
                </a:buClr>
              </a:pPr>
              <a:r>
                <a:rPr lang="zh-CN" altLang="en-US" sz="1000" dirty="0"/>
                <a:t>微信号：</a:t>
              </a:r>
              <a:r>
                <a:rPr lang="en-US" altLang="zh-CN" sz="1000" dirty="0"/>
                <a:t>MANN-FILTER</a:t>
              </a:r>
              <a:endParaRPr lang="zh-CN" altLang="en-US" sz="1000" dirty="0" err="1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066688" y="2488563"/>
              <a:ext cx="2505759" cy="437537"/>
              <a:chOff x="6076727" y="2633180"/>
              <a:chExt cx="2505759" cy="444999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6076727" y="2633180"/>
                <a:ext cx="2505759" cy="444999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账号主体</a:t>
                </a:r>
              </a:p>
            </p:txBody>
          </p:sp>
          <p:pic>
            <p:nvPicPr>
              <p:cNvPr id="78" name="图片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85819" y="2742100"/>
                <a:ext cx="26590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0" name="组合 79"/>
            <p:cNvGrpSpPr/>
            <p:nvPr/>
          </p:nvGrpSpPr>
          <p:grpSpPr>
            <a:xfrm>
              <a:off x="6076727" y="2829977"/>
              <a:ext cx="2505759" cy="451843"/>
              <a:chOff x="6078243" y="2690942"/>
              <a:chExt cx="2505759" cy="444999"/>
            </a:xfrm>
          </p:grpSpPr>
          <p:sp>
            <p:nvSpPr>
              <p:cNvPr id="81" name="矩形 80"/>
              <p:cNvSpPr/>
              <p:nvPr/>
            </p:nvSpPr>
            <p:spPr bwMode="auto">
              <a:xfrm>
                <a:off x="6078243" y="2690942"/>
                <a:ext cx="2505759" cy="444999"/>
              </a:xfrm>
              <a:prstGeom prst="rect">
                <a:avLst/>
              </a:prstGeom>
              <a:solidFill>
                <a:schemeClr val="bg1">
                  <a:alpha val="66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查看历史消息</a:t>
                </a:r>
              </a:p>
            </p:txBody>
          </p:sp>
          <p:pic>
            <p:nvPicPr>
              <p:cNvPr id="82" name="图片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97598" y="2785761"/>
                <a:ext cx="26590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3" name="圆角矩形 82"/>
            <p:cNvSpPr/>
            <p:nvPr/>
          </p:nvSpPr>
          <p:spPr bwMode="auto">
            <a:xfrm>
              <a:off x="6124384" y="3770457"/>
              <a:ext cx="2410444" cy="37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关注</a:t>
              </a:r>
            </a:p>
          </p:txBody>
        </p:sp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295" y="1238791"/>
              <a:ext cx="541455" cy="541455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8776901" y="240293"/>
            <a:ext cx="2952328" cy="5513907"/>
            <a:chOff x="5665539" y="435373"/>
            <a:chExt cx="2952328" cy="5513907"/>
          </a:xfrm>
        </p:grpSpPr>
        <p:grpSp>
          <p:nvGrpSpPr>
            <p:cNvPr id="98" name="组合 1"/>
            <p:cNvGrpSpPr>
              <a:grpSpLocks/>
            </p:cNvGrpSpPr>
            <p:nvPr/>
          </p:nvGrpSpPr>
          <p:grpSpPr bwMode="auto">
            <a:xfrm>
              <a:off x="5665539" y="435373"/>
              <a:ext cx="2952328" cy="5513907"/>
              <a:chOff x="3759200" y="809625"/>
              <a:chExt cx="2051050" cy="3830638"/>
            </a:xfrm>
          </p:grpSpPr>
          <p:sp>
            <p:nvSpPr>
              <p:cNvPr id="100" name="Shape 127"/>
              <p:cNvSpPr>
                <a:spLocks noChangeArrowheads="1"/>
              </p:cNvSpPr>
              <p:nvPr/>
            </p:nvSpPr>
            <p:spPr bwMode="auto">
              <a:xfrm>
                <a:off x="3759200" y="809625"/>
                <a:ext cx="2051050" cy="3830638"/>
              </a:xfrm>
              <a:prstGeom prst="roundRect">
                <a:avLst>
                  <a:gd name="adj" fmla="val 9412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Shape 128"/>
              <p:cNvSpPr>
                <a:spLocks noChangeArrowheads="1"/>
              </p:cNvSpPr>
              <p:nvPr/>
            </p:nvSpPr>
            <p:spPr bwMode="auto">
              <a:xfrm>
                <a:off x="3886200" y="1168400"/>
                <a:ext cx="1811338" cy="30638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Shape 129"/>
              <p:cNvSpPr>
                <a:spLocks noChangeArrowheads="1"/>
              </p:cNvSpPr>
              <p:nvPr/>
            </p:nvSpPr>
            <p:spPr bwMode="auto">
              <a:xfrm>
                <a:off x="4667250" y="4310063"/>
                <a:ext cx="234950" cy="2349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Shape 130"/>
              <p:cNvSpPr>
                <a:spLocks noChangeArrowheads="1"/>
              </p:cNvSpPr>
              <p:nvPr/>
            </p:nvSpPr>
            <p:spPr bwMode="auto">
              <a:xfrm>
                <a:off x="4638675" y="985838"/>
                <a:ext cx="292100" cy="34925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Shape 131"/>
              <p:cNvSpPr>
                <a:spLocks noChangeArrowheads="1"/>
              </p:cNvSpPr>
              <p:nvPr/>
            </p:nvSpPr>
            <p:spPr bwMode="auto">
              <a:xfrm>
                <a:off x="4524375" y="982663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Shape 132"/>
              <p:cNvSpPr>
                <a:spLocks noChangeArrowheads="1"/>
              </p:cNvSpPr>
              <p:nvPr/>
            </p:nvSpPr>
            <p:spPr bwMode="auto">
              <a:xfrm>
                <a:off x="4764088" y="922338"/>
                <a:ext cx="41275" cy="41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6814" tIns="26814" rIns="26814" bIns="26814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Shape 133"/>
              <p:cNvSpPr/>
              <p:nvPr/>
            </p:nvSpPr>
            <p:spPr>
              <a:xfrm>
                <a:off x="3876675" y="1389063"/>
                <a:ext cx="1816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814" tIns="26814" rIns="26814" bIns="26814"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 sz="2600"/>
                </a:pPr>
                <a:endParaRPr sz="137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 bwMode="gray">
            <a:xfrm>
              <a:off x="6871026" y="1348089"/>
              <a:ext cx="64458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endParaRPr lang="zh-CN" altLang="en-US" sz="1100" dirty="0" err="1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9113351" y="1357041"/>
            <a:ext cx="1975364" cy="454163"/>
            <a:chOff x="9235678" y="1374000"/>
            <a:chExt cx="1975364" cy="454163"/>
          </a:xfrm>
        </p:grpSpPr>
        <p:sp>
          <p:nvSpPr>
            <p:cNvPr id="108" name="文本框 107"/>
            <p:cNvSpPr txBox="1"/>
            <p:nvPr/>
          </p:nvSpPr>
          <p:spPr bwMode="gray">
            <a:xfrm>
              <a:off x="9235678" y="1374000"/>
              <a:ext cx="197536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zh-CN" altLang="en-US" sz="1100" dirty="0"/>
                <a:t>曼牌滤清器微信注册操作说明</a:t>
              </a:r>
            </a:p>
          </p:txBody>
        </p:sp>
        <p:sp>
          <p:nvSpPr>
            <p:cNvPr id="109" name="文本框 108"/>
            <p:cNvSpPr txBox="1"/>
            <p:nvPr/>
          </p:nvSpPr>
          <p:spPr bwMode="gray">
            <a:xfrm>
              <a:off x="9238686" y="1674275"/>
              <a:ext cx="16561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altLang="zh-CN" sz="1000" dirty="0"/>
                <a:t>9</a:t>
              </a:r>
              <a:r>
                <a:rPr lang="zh-CN" altLang="en-US" sz="1000" dirty="0"/>
                <a:t>月</a:t>
              </a:r>
              <a:r>
                <a:rPr lang="en-US" altLang="zh-CN" sz="1000" dirty="0"/>
                <a:t>25</a:t>
              </a:r>
              <a:r>
                <a:rPr lang="zh-CN" altLang="en-US" sz="1000" dirty="0"/>
                <a:t>日</a:t>
              </a: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9084762" y="1857683"/>
            <a:ext cx="2396020" cy="1037728"/>
            <a:chOff x="9084762" y="2017352"/>
            <a:chExt cx="2396020" cy="1037728"/>
          </a:xfrm>
        </p:grpSpPr>
        <p:sp>
          <p:nvSpPr>
            <p:cNvPr id="110" name="矩形 109"/>
            <p:cNvSpPr/>
            <p:nvPr/>
          </p:nvSpPr>
          <p:spPr bwMode="gray">
            <a:xfrm>
              <a:off x="9084762" y="2017352"/>
              <a:ext cx="2396020" cy="1037728"/>
            </a:xfrm>
            <a:prstGeom prst="rect">
              <a:avLst/>
            </a:prstGeom>
            <a:solidFill>
              <a:srgbClr val="FDE7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 bwMode="gray">
            <a:xfrm>
              <a:off x="9139935" y="2663443"/>
              <a:ext cx="23273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accent2"/>
                </a:buClr>
              </a:pPr>
              <a:r>
                <a:rPr lang="zh-CN" altLang="en-US" sz="14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微信注册操作说明</a:t>
              </a:r>
            </a:p>
          </p:txBody>
        </p:sp>
      </p:grpSp>
      <p:pic>
        <p:nvPicPr>
          <p:cNvPr id="114" name="图片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107" y="2004285"/>
            <a:ext cx="676275" cy="476250"/>
          </a:xfrm>
          <a:prstGeom prst="rect">
            <a:avLst/>
          </a:prstGeom>
        </p:spPr>
      </p:pic>
      <p:sp>
        <p:nvSpPr>
          <p:cNvPr id="115" name="矩形 114"/>
          <p:cNvSpPr/>
          <p:nvPr/>
        </p:nvSpPr>
        <p:spPr bwMode="auto">
          <a:xfrm>
            <a:off x="9080062" y="2855076"/>
            <a:ext cx="2387222" cy="380571"/>
          </a:xfrm>
          <a:prstGeom prst="rect">
            <a:avLst/>
          </a:prstGeom>
          <a:solidFill>
            <a:schemeClr val="bg1">
              <a:alpha val="66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阅读查看全文</a:t>
            </a:r>
          </a:p>
        </p:txBody>
      </p:sp>
      <p:pic>
        <p:nvPicPr>
          <p:cNvPr id="116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651" y="2932634"/>
            <a:ext cx="265901" cy="2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矩形 116"/>
          <p:cNvSpPr/>
          <p:nvPr/>
        </p:nvSpPr>
        <p:spPr bwMode="auto">
          <a:xfrm>
            <a:off x="8968894" y="4869159"/>
            <a:ext cx="719364" cy="297774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8" name="文本框 71"/>
          <p:cNvSpPr txBox="1">
            <a:spLocks noChangeArrowheads="1"/>
          </p:cNvSpPr>
          <p:nvPr/>
        </p:nvSpPr>
        <p:spPr bwMode="auto">
          <a:xfrm>
            <a:off x="8962466" y="4828491"/>
            <a:ext cx="88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品牌服务</a:t>
            </a:r>
          </a:p>
        </p:txBody>
      </p:sp>
      <p:sp>
        <p:nvSpPr>
          <p:cNvPr id="123" name="矩形 122"/>
          <p:cNvSpPr/>
          <p:nvPr/>
        </p:nvSpPr>
        <p:spPr bwMode="auto">
          <a:xfrm>
            <a:off x="10636008" y="4869159"/>
            <a:ext cx="911357" cy="309394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4" name="矩形 123"/>
          <p:cNvSpPr/>
          <p:nvPr/>
        </p:nvSpPr>
        <p:spPr bwMode="auto">
          <a:xfrm>
            <a:off x="9697987" y="4869160"/>
            <a:ext cx="938022" cy="308541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5" name="文本框 71"/>
          <p:cNvSpPr txBox="1">
            <a:spLocks noChangeArrowheads="1"/>
          </p:cNvSpPr>
          <p:nvPr/>
        </p:nvSpPr>
        <p:spPr bwMode="auto">
          <a:xfrm>
            <a:off x="9845221" y="4839964"/>
            <a:ext cx="88538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我查查</a:t>
            </a:r>
          </a:p>
        </p:txBody>
      </p:sp>
      <p:sp>
        <p:nvSpPr>
          <p:cNvPr id="126" name="文本框 71"/>
          <p:cNvSpPr txBox="1">
            <a:spLocks noChangeArrowheads="1"/>
          </p:cNvSpPr>
          <p:nvPr/>
        </p:nvSpPr>
        <p:spPr bwMode="auto">
          <a:xfrm>
            <a:off x="10730604" y="4839963"/>
            <a:ext cx="88538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积分换礼</a:t>
            </a:r>
          </a:p>
        </p:txBody>
      </p:sp>
      <p:sp>
        <p:nvSpPr>
          <p:cNvPr id="127" name="文本框 71"/>
          <p:cNvSpPr txBox="1">
            <a:spLocks noChangeArrowheads="1"/>
          </p:cNvSpPr>
          <p:nvPr/>
        </p:nvSpPr>
        <p:spPr bwMode="auto">
          <a:xfrm>
            <a:off x="10730604" y="4499727"/>
            <a:ext cx="88538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会员中心</a:t>
            </a:r>
          </a:p>
        </p:txBody>
      </p:sp>
      <p:sp>
        <p:nvSpPr>
          <p:cNvPr id="128" name="文本框 71"/>
          <p:cNvSpPr txBox="1">
            <a:spLocks noChangeArrowheads="1"/>
          </p:cNvSpPr>
          <p:nvPr/>
        </p:nvSpPr>
        <p:spPr bwMode="auto">
          <a:xfrm>
            <a:off x="10722618" y="4213884"/>
            <a:ext cx="88538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参与活动</a:t>
            </a:r>
          </a:p>
        </p:txBody>
      </p:sp>
      <p:sp>
        <p:nvSpPr>
          <p:cNvPr id="129" name="矩形 128"/>
          <p:cNvSpPr/>
          <p:nvPr/>
        </p:nvSpPr>
        <p:spPr bwMode="auto">
          <a:xfrm>
            <a:off x="10634091" y="4557076"/>
            <a:ext cx="938022" cy="308541"/>
          </a:xfrm>
          <a:prstGeom prst="rect">
            <a:avLst/>
          </a:prstGeom>
          <a:noFill/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0" name="矩形 129"/>
          <p:cNvSpPr/>
          <p:nvPr/>
        </p:nvSpPr>
        <p:spPr bwMode="auto">
          <a:xfrm>
            <a:off x="10632173" y="4228423"/>
            <a:ext cx="938022" cy="3085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81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2b123ed4-fe68-408d-871c-5cd59782d6c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3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82*250"/>
  <p:tag name="KSO_WM_SLIDE_SIZE" val="797*159"/>
  <p:tag name="KSO_WM_TEMPLATE_CATEGORY" val="diagram"/>
  <p:tag name="KSO_WM_TEMPLATE_INDEX" val="709"/>
  <p:tag name="KSO_WM_DIAGRAM_GROUP_CODE" val="l1-1"/>
  <p:tag name="KSO_WM_TAG_VERSION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7"/>
  <p:tag name="KSO_WM_UNIT_ID" val="150995203*l_i*1_7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h_f"/>
  <p:tag name="KSO_WM_UNIT_INDEX" val="1_4_1"/>
  <p:tag name="KSO_WM_UNIT_ID" val="150995203*l_h_f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TAG_VERSION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8"/>
  <p:tag name="KSO_WM_UNIT_ID" val="150995203*l_i*1_8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5"/>
  <p:tag name="KSO_WM_UNIT_ID" val="150995203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h_f"/>
  <p:tag name="KSO_WM_UNIT_INDEX" val="1_3_1"/>
  <p:tag name="KSO_WM_UNIT_ID" val="150995203*l_h_f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TAG_VERSION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6"/>
  <p:tag name="KSO_WM_UNIT_ID" val="150995203*l_i*1_6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3"/>
  <p:tag name="KSO_WM_UNIT_ID" val="150995203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h_f"/>
  <p:tag name="KSO_WM_UNIT_INDEX" val="1_2_1"/>
  <p:tag name="KSO_WM_UNIT_ID" val="150995203*l_h_f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TAG_VERSION" val="1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4"/>
  <p:tag name="KSO_WM_UNIT_ID" val="150995203*l_i*1_4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1"/>
  <p:tag name="KSO_WM_UNIT_ID" val="150995203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h_f"/>
  <p:tag name="KSO_WM_UNIT_INDEX" val="1_1_1"/>
  <p:tag name="KSO_WM_UNIT_ID" val="150995203*l_h_f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09"/>
  <p:tag name="KSO_WM_UNIT_TYPE" val="l_i"/>
  <p:tag name="KSO_WM_UNIT_INDEX" val="1_2"/>
  <p:tag name="KSO_WM_UNIT_ID" val="150995203*l_i*1_2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NN-FILTER">
  <a:themeElements>
    <a:clrScheme name="Mann Filter">
      <a:dk1>
        <a:srgbClr val="3C3C3C"/>
      </a:dk1>
      <a:lt1>
        <a:sysClr val="window" lastClr="FFFFFF"/>
      </a:lt1>
      <a:dk2>
        <a:srgbClr val="FFF000"/>
      </a:dk2>
      <a:lt2>
        <a:srgbClr val="E0E0E0"/>
      </a:lt2>
      <a:accent1>
        <a:srgbClr val="007D50"/>
      </a:accent1>
      <a:accent2>
        <a:srgbClr val="007D50"/>
      </a:accent2>
      <a:accent3>
        <a:srgbClr val="00A0E6"/>
      </a:accent3>
      <a:accent4>
        <a:srgbClr val="00648C"/>
      </a:accent4>
      <a:accent5>
        <a:srgbClr val="78B41E"/>
      </a:accent5>
      <a:accent6>
        <a:srgbClr val="9B9B9B"/>
      </a:accent6>
      <a:hlink>
        <a:srgbClr val="007D50"/>
      </a:hlink>
      <a:folHlink>
        <a:srgbClr val="007D50"/>
      </a:folHlink>
    </a:clrScheme>
    <a:fontScheme name="Sonep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63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000" indent="-180000">
          <a:buClr>
            <a:schemeClr val="accent2"/>
          </a:buClr>
          <a:buFont typeface="Wingdings" panose="05000000000000000000" pitchFamily="2" charset="2"/>
          <a:buChar char="§"/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ann Filter">
      <a:dk1>
        <a:srgbClr val="3C3C3C"/>
      </a:dk1>
      <a:lt1>
        <a:sysClr val="window" lastClr="FFFFFF"/>
      </a:lt1>
      <a:dk2>
        <a:srgbClr val="FFF000"/>
      </a:dk2>
      <a:lt2>
        <a:srgbClr val="E0E0E0"/>
      </a:lt2>
      <a:accent1>
        <a:srgbClr val="007D50"/>
      </a:accent1>
      <a:accent2>
        <a:srgbClr val="007D50"/>
      </a:accent2>
      <a:accent3>
        <a:srgbClr val="00A0E6"/>
      </a:accent3>
      <a:accent4>
        <a:srgbClr val="00648C"/>
      </a:accent4>
      <a:accent5>
        <a:srgbClr val="78B41E"/>
      </a:accent5>
      <a:accent6>
        <a:srgbClr val="9B9B9B"/>
      </a:accent6>
      <a:hlink>
        <a:srgbClr val="007D50"/>
      </a:hlink>
      <a:folHlink>
        <a:srgbClr val="007D50"/>
      </a:folHlink>
    </a:clrScheme>
    <a:fontScheme name="Sonep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marL="180000" indent="-180000">
          <a:buClr>
            <a:schemeClr val="accent6"/>
          </a:buClr>
          <a:buFont typeface="Wingdings" panose="05000000000000000000" pitchFamily="2" charset="2"/>
          <a:buChar char="§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Mann Filter">
      <a:dk1>
        <a:srgbClr val="3C3C3C"/>
      </a:dk1>
      <a:lt1>
        <a:sysClr val="window" lastClr="FFFFFF"/>
      </a:lt1>
      <a:dk2>
        <a:srgbClr val="FFF000"/>
      </a:dk2>
      <a:lt2>
        <a:srgbClr val="E0E0E0"/>
      </a:lt2>
      <a:accent1>
        <a:srgbClr val="007D50"/>
      </a:accent1>
      <a:accent2>
        <a:srgbClr val="007D50"/>
      </a:accent2>
      <a:accent3>
        <a:srgbClr val="00A0E6"/>
      </a:accent3>
      <a:accent4>
        <a:srgbClr val="00648C"/>
      </a:accent4>
      <a:accent5>
        <a:srgbClr val="78B41E"/>
      </a:accent5>
      <a:accent6>
        <a:srgbClr val="9B9B9B"/>
      </a:accent6>
      <a:hlink>
        <a:srgbClr val="007D50"/>
      </a:hlink>
      <a:folHlink>
        <a:srgbClr val="007D50"/>
      </a:folHlink>
    </a:clrScheme>
    <a:fontScheme name="Sonep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marL="180000" indent="-180000">
          <a:buClr>
            <a:schemeClr val="accent6"/>
          </a:buClr>
          <a:buFont typeface="Wingdings" panose="05000000000000000000" pitchFamily="2" charset="2"/>
          <a:buChar char="§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1022</Words>
  <Application>Microsoft Office PowerPoint</Application>
  <PresentationFormat>自定义</PresentationFormat>
  <Paragraphs>298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Siemens Sans Global</vt:lpstr>
      <vt:lpstr>华文中宋</vt:lpstr>
      <vt:lpstr>宋体</vt:lpstr>
      <vt:lpstr>微软雅黑</vt:lpstr>
      <vt:lpstr>Arial</vt:lpstr>
      <vt:lpstr>Wingdings</vt:lpstr>
      <vt:lpstr>MANN-FILTER</vt:lpstr>
      <vt:lpstr>think-cell Folie</vt:lpstr>
      <vt:lpstr>Mann + Hummel  Digital Marketing Plan</vt:lpstr>
      <vt:lpstr>PowerPoint 演示文稿</vt:lpstr>
      <vt:lpstr>PowerPoint 演示文稿</vt:lpstr>
      <vt:lpstr>PowerPoint 演示文稿</vt:lpstr>
      <vt:lpstr>品牌元素分析</vt:lpstr>
      <vt:lpstr>标签设计</vt:lpstr>
      <vt:lpstr>系统流程——消费者抽奖活动</vt:lpstr>
      <vt:lpstr>线上消费者抽奖端系统</vt:lpstr>
      <vt:lpstr>线上消费者抽奖端系统</vt:lpstr>
      <vt:lpstr>线上消费者抽奖端系统</vt:lpstr>
      <vt:lpstr>线上消费者抽奖端系统</vt:lpstr>
      <vt:lpstr>线上消费者抽奖端系统</vt:lpstr>
      <vt:lpstr>线上消费者抽奖端系统</vt:lpstr>
      <vt:lpstr>系统流程——消费者抽奖记录查询</vt:lpstr>
      <vt:lpstr>系统流程——消费者抽奖记录查询</vt:lpstr>
      <vt:lpstr>系统流程——消费者抽奖记录查询</vt:lpstr>
      <vt:lpstr>系统流程——消费者抽奖记录查询</vt:lpstr>
      <vt:lpstr>营销礼品核销系统</vt:lpstr>
      <vt:lpstr>营销礼品明细及中奖比例</vt:lpstr>
      <vt:lpstr>Thank You Very Much!</vt:lpstr>
    </vt:vector>
  </TitlesOfParts>
  <Company>Mann+Hummel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Subtitle in next line</dc:title>
  <dc:creator>Michaela Kapalla</dc:creator>
  <dc:description>optimiert für Powerpoint 2010</dc:description>
  <cp:lastModifiedBy>王鑫</cp:lastModifiedBy>
  <cp:revision>533</cp:revision>
  <dcterms:created xsi:type="dcterms:W3CDTF">2016-01-15T09:08:17Z</dcterms:created>
  <dcterms:modified xsi:type="dcterms:W3CDTF">2016-09-27T06:09:30Z</dcterms:modified>
</cp:coreProperties>
</file>