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5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6887-36B2-4F05-B576-C7259F4C6456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BDDD-9331-4AD5-BD9F-0CC3DCEBC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437" y="337625"/>
            <a:ext cx="37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弹出图文消息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6252" y="1505243"/>
            <a:ext cx="6977575" cy="465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4977" y="1701345"/>
            <a:ext cx="661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金装换新！购极净超凡，领充值话费！首次购金装新品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产品，扫产品防伪码即获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元话费奖励（每位用户仅一次参与机会）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4977" y="5185301"/>
            <a:ext cx="51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指定门店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内购买壳牌喜力金装新品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产品，扫码关注微信公众号，参与活动，领取话费奖励！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04977" y="5731444"/>
            <a:ext cx="168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查看全文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63" y="2538397"/>
            <a:ext cx="4656405" cy="25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437" y="337625"/>
            <a:ext cx="37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437" y="1277207"/>
            <a:ext cx="57958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感谢您关注壳牌喜力微信账号！在这里，您将更好地了解壳牌喜力，与喜力一起开启精彩之旅！</a:t>
            </a:r>
          </a:p>
          <a:p>
            <a:r>
              <a:rPr lang="zh-CN" altLang="en-US" dirty="0" smtClean="0"/>
              <a:t>如果您有选油或保养的问题，可回复以下内容：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回复1：在哪能购买正品壳牌润滑油。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回复2：如何获得附近的壳牌喜力品牌店。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回复3：如何辨别真伪。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回复4：您的爱车建议使用什么润滑油。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回复5：对订货、送货、付款问题的咨询渠道。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回复6：为爱车预约保养。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回复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：参加金装新品</a:t>
            </a:r>
            <a:r>
              <a:rPr lang="en-US" altLang="zh-CN" b="1" dirty="0" smtClean="0">
                <a:solidFill>
                  <a:srgbClr val="FF0000"/>
                </a:solidFill>
              </a:rPr>
              <a:t>WT</a:t>
            </a:r>
            <a:r>
              <a:rPr lang="zh-CN" altLang="en-US" b="1" dirty="0" smtClean="0">
                <a:solidFill>
                  <a:srgbClr val="FF0000"/>
                </a:solidFill>
              </a:rPr>
              <a:t>产品“购金装领话费”活动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35704" y="1277207"/>
            <a:ext cx="392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点击菜单栏“金装上市”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点击“购金装领话费”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参与扫码领话费活动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35704" y="337625"/>
            <a:ext cx="37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9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437" y="337625"/>
            <a:ext cx="37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朋友圈分享链接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2372" y="337625"/>
            <a:ext cx="5655212" cy="122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41" y="609016"/>
            <a:ext cx="1225989" cy="681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8845" y="609016"/>
            <a:ext cx="399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购金装，领话费！首次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购金装新品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产品，扫产品防伪码即获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元话费奖励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6437" y="2072846"/>
            <a:ext cx="28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点击进入内容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6437" y="2462454"/>
            <a:ext cx="2789501" cy="4055777"/>
            <a:chOff x="506437" y="3194075"/>
            <a:chExt cx="2347419" cy="3348110"/>
          </a:xfrm>
        </p:grpSpPr>
        <p:sp>
          <p:nvSpPr>
            <p:cNvPr id="10" name="矩形 9"/>
            <p:cNvSpPr/>
            <p:nvPr/>
          </p:nvSpPr>
          <p:spPr>
            <a:xfrm>
              <a:off x="506437" y="3194075"/>
              <a:ext cx="2347419" cy="3348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06437" y="3194075"/>
              <a:ext cx="2293034" cy="3319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06437" y="3194075"/>
              <a:ext cx="2293034" cy="3319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346400" y="4669042"/>
              <a:ext cx="75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海报</a:t>
              </a:r>
              <a:endParaRPr lang="zh-CN" altLang="en-US" b="1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544094" y="2462454"/>
            <a:ext cx="2789501" cy="4062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44094" y="2525460"/>
            <a:ext cx="27895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zh-CN" altLang="en-US" sz="20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0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</a:t>
            </a:r>
            <a:endParaRPr lang="en-US" altLang="zh-CN" sz="2000" b="1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</a:pPr>
            <a:endParaRPr lang="en-US" altLang="zh-CN" sz="2000" b="1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关注</a:t>
            </a:r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公众号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扫活动物料，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关注微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信公众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altLang="zh-CN" sz="1200" kern="100" dirty="0" smtClean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在微信公众号中点击“金装上新”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购金装领话费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altLang="zh-CN" sz="12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身份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点击“立即参与”</a:t>
            </a:r>
            <a:r>
              <a:rPr lang="en-US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填写个人信息</a:t>
            </a:r>
            <a:endParaRPr lang="en-US" altLang="zh-CN" sz="12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1600" b="1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</a:t>
            </a:r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码领话费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“开始扫描”</a:t>
            </a:r>
            <a:r>
              <a:rPr lang="en-US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扫描二维码或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手动输入</a:t>
            </a:r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位防伪码</a:t>
            </a:r>
            <a:r>
              <a:rPr lang="zh-CN" altLang="zh-CN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2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领取奖励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1751" y="2468288"/>
            <a:ext cx="2789501" cy="405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81751" y="2468288"/>
            <a:ext cx="27895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活动介绍：</a:t>
            </a: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首次购金装新品</a:t>
            </a:r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产品，扫产品防伪码即获</a:t>
            </a:r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元话费奖励（每位用户仅一次参与机会）。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活动时间：</a:t>
            </a: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即日起至</a:t>
            </a:r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月，名额有限，送完为止。</a:t>
            </a:r>
            <a:endParaRPr lang="en-US" altLang="zh-CN" sz="12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活动咨询热线：</a:t>
            </a:r>
            <a:endParaRPr lang="en-US" altLang="zh-CN" sz="1600" b="1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021-26095506</a:t>
            </a:r>
            <a:endParaRPr lang="zh-CN" altLang="zh-CN" sz="12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02245" y="5703569"/>
            <a:ext cx="2031824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4946" y="5824251"/>
            <a:ext cx="128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立即参与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19408" y="3734871"/>
            <a:ext cx="2094271" cy="1415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80247" y="3251038"/>
            <a:ext cx="25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点击立即参与后的弹窗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19408" y="4050003"/>
            <a:ext cx="2094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感谢您的关注！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至指定线下门店参与活动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4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344</Words>
  <Application>Microsoft Office PowerPoint</Application>
  <PresentationFormat>宽屏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mrf</dc:creator>
  <cp:lastModifiedBy>mrf</cp:lastModifiedBy>
  <cp:revision>10</cp:revision>
  <dcterms:created xsi:type="dcterms:W3CDTF">2016-10-25T09:24:44Z</dcterms:created>
  <dcterms:modified xsi:type="dcterms:W3CDTF">2016-10-28T07:16:30Z</dcterms:modified>
</cp:coreProperties>
</file>