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86" r:id="rId3"/>
    <p:sldId id="387" r:id="rId4"/>
    <p:sldId id="388" r:id="rId5"/>
    <p:sldId id="389" r:id="rId6"/>
    <p:sldId id="391" r:id="rId7"/>
    <p:sldId id="392" r:id="rId8"/>
  </p:sldIdLst>
  <p:sldSz cx="12192000" cy="6858000"/>
  <p:notesSz cx="7010400" cy="92964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F33"/>
    <a:srgbClr val="A6A6A6"/>
    <a:srgbClr val="D9D9D9"/>
    <a:srgbClr val="FFFFFF"/>
    <a:srgbClr val="CCE9DB"/>
    <a:srgbClr val="99CDB7"/>
    <a:srgbClr val="66B492"/>
    <a:srgbClr val="339B6E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 autoAdjust="0"/>
    <p:restoredTop sz="95833" autoAdjust="0"/>
  </p:normalViewPr>
  <p:slideViewPr>
    <p:cSldViewPr snapToGrid="0" snapToObjects="1" showGuides="1">
      <p:cViewPr varScale="1">
        <p:scale>
          <a:sx n="72" d="100"/>
          <a:sy n="72" d="100"/>
        </p:scale>
        <p:origin x="-104" y="-192"/>
      </p:cViewPr>
      <p:guideLst>
        <p:guide orient="horz" pos="2160"/>
        <p:guide pos="3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2928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t>16/12/6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48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t>16/12/6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62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Futura Medium" pitchFamily="2" charset="0"/>
              </a:rPr>
              <a:t>1</a:t>
            </a:fld>
            <a:endParaRPr lang="en-GB" dirty="0">
              <a:latin typeface="Futura Medium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BD8C-44E9-4669-9644-34D002FCCED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BD8C-44E9-4669-9644-34D002FCCED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BD8C-44E9-4669-9644-34D002FCCED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BD8C-44E9-4669-9644-34D002FCCED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BD8C-44E9-4669-9644-34D002FCCED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Copyright of Shell International</a:t>
            </a:r>
            <a:endParaRPr lang="en-GB" sz="8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 smtClean="0"/>
              <a:t>CLICK TO EDIT SOURCE</a:t>
            </a:r>
            <a:endParaRPr lang="en-GB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lang="en-GB" noProof="0" dirty="0" smtClean="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56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GB" dirty="0" smtClean="0"/>
              <a:t>Click to edit Unit of measure</a:t>
            </a:r>
            <a:endParaRPr lang="en-GB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856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GB" dirty="0" smtClean="0"/>
              <a:t>Chart title appears here</a:t>
            </a:r>
            <a:endParaRPr lang="en-GB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 hasCustomPrompt="1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56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GB" dirty="0" smtClean="0"/>
              <a:t>Click to edit Unit of measure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856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GB" dirty="0" smtClean="0"/>
              <a:t>Chart title appears here</a:t>
            </a:r>
            <a:endParaRPr lang="en-GB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 hasCustomPrompt="1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56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GB" dirty="0" smtClean="0"/>
              <a:t>Click to edit Unit of measure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856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GB" dirty="0" smtClean="0"/>
              <a:t>CHART TITLE APPEARS HERE</a:t>
            </a:r>
            <a:endParaRPr lang="en-GB" dirty="0"/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 hasCustomPrompt="1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56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GB" dirty="0" smtClean="0"/>
              <a:t>Click to edit Unit of measure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856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GB" dirty="0" smtClean="0"/>
              <a:t>Chart title appears here</a:t>
            </a:r>
            <a:endParaRPr lang="en-GB" dirty="0"/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 hasCustomPrompt="1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8565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0770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panose="020B0604020202020204" pitchFamily="34" charset="0"/>
                <a:cs typeface="Futura Bold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Copyright of Shell International</a:t>
            </a:r>
            <a:endParaRPr lang="en-GB" sz="8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-1" fmla="*/ 0 w 12192000"/>
              <a:gd name="connsiteY0-2" fmla="*/ 0 h 4854636"/>
              <a:gd name="connsiteX1-3" fmla="*/ 12192000 w 12192000"/>
              <a:gd name="connsiteY1-4" fmla="*/ 0 h 4854636"/>
              <a:gd name="connsiteX2-5" fmla="*/ 12192000 w 12192000"/>
              <a:gd name="connsiteY2-6" fmla="*/ 4854636 h 4854636"/>
              <a:gd name="connsiteX3-7" fmla="*/ 592282 w 12192000"/>
              <a:gd name="connsiteY3-8" fmla="*/ 4842164 h 4854636"/>
              <a:gd name="connsiteX4-9" fmla="*/ 0 w 12192000"/>
              <a:gd name="connsiteY4-10" fmla="*/ 4854636 h 4854636"/>
              <a:gd name="connsiteX5" fmla="*/ 0 w 12192000"/>
              <a:gd name="connsiteY5" fmla="*/ 0 h 4854636"/>
              <a:gd name="connsiteX0-11" fmla="*/ 0 w 12192000"/>
              <a:gd name="connsiteY0-12" fmla="*/ 0 h 4888026"/>
              <a:gd name="connsiteX1-13" fmla="*/ 12192000 w 12192000"/>
              <a:gd name="connsiteY1-14" fmla="*/ 0 h 4888026"/>
              <a:gd name="connsiteX2-15" fmla="*/ 12192000 w 12192000"/>
              <a:gd name="connsiteY2-16" fmla="*/ 4854636 h 4888026"/>
              <a:gd name="connsiteX3-17" fmla="*/ 592282 w 12192000"/>
              <a:gd name="connsiteY3-18" fmla="*/ 4842164 h 4888026"/>
              <a:gd name="connsiteX4-19" fmla="*/ 0 w 12192000"/>
              <a:gd name="connsiteY4-20" fmla="*/ 4854636 h 4888026"/>
              <a:gd name="connsiteX5-21" fmla="*/ 0 w 12192000"/>
              <a:gd name="connsiteY5-22" fmla="*/ 0 h 4888026"/>
              <a:gd name="connsiteX0-23" fmla="*/ 0 w 12192000"/>
              <a:gd name="connsiteY0-24" fmla="*/ 0 h 4888026"/>
              <a:gd name="connsiteX1-25" fmla="*/ 12192000 w 12192000"/>
              <a:gd name="connsiteY1-26" fmla="*/ 0 h 4888026"/>
              <a:gd name="connsiteX2-27" fmla="*/ 12192000 w 12192000"/>
              <a:gd name="connsiteY2-28" fmla="*/ 4854636 h 4888026"/>
              <a:gd name="connsiteX3-29" fmla="*/ 841664 w 12192000"/>
              <a:gd name="connsiteY3-30" fmla="*/ 2909455 h 4888026"/>
              <a:gd name="connsiteX4-31" fmla="*/ 592282 w 12192000"/>
              <a:gd name="connsiteY4-32" fmla="*/ 4842164 h 4888026"/>
              <a:gd name="connsiteX5-33" fmla="*/ 0 w 12192000"/>
              <a:gd name="connsiteY5-34" fmla="*/ 4854636 h 4888026"/>
              <a:gd name="connsiteX6" fmla="*/ 0 w 12192000"/>
              <a:gd name="connsiteY6" fmla="*/ 0 h 4888026"/>
              <a:gd name="connsiteX0-35" fmla="*/ 0 w 12192000"/>
              <a:gd name="connsiteY0-36" fmla="*/ 0 h 4982265"/>
              <a:gd name="connsiteX1-37" fmla="*/ 12192000 w 12192000"/>
              <a:gd name="connsiteY1-38" fmla="*/ 0 h 4982265"/>
              <a:gd name="connsiteX2-39" fmla="*/ 12192000 w 12192000"/>
              <a:gd name="connsiteY2-40" fmla="*/ 4854636 h 4982265"/>
              <a:gd name="connsiteX3-41" fmla="*/ 7606145 w 12192000"/>
              <a:gd name="connsiteY3-42" fmla="*/ 3543300 h 4982265"/>
              <a:gd name="connsiteX4-43" fmla="*/ 841664 w 12192000"/>
              <a:gd name="connsiteY4-44" fmla="*/ 2909455 h 4982265"/>
              <a:gd name="connsiteX5-45" fmla="*/ 592282 w 12192000"/>
              <a:gd name="connsiteY5-46" fmla="*/ 4842164 h 4982265"/>
              <a:gd name="connsiteX6-47" fmla="*/ 0 w 12192000"/>
              <a:gd name="connsiteY6-48" fmla="*/ 4854636 h 4982265"/>
              <a:gd name="connsiteX7" fmla="*/ 0 w 12192000"/>
              <a:gd name="connsiteY7" fmla="*/ 0 h 4982265"/>
              <a:gd name="connsiteX0-49" fmla="*/ 0 w 12192000"/>
              <a:gd name="connsiteY0-50" fmla="*/ 0 h 5111319"/>
              <a:gd name="connsiteX1-51" fmla="*/ 12192000 w 12192000"/>
              <a:gd name="connsiteY1-52" fmla="*/ 0 h 5111319"/>
              <a:gd name="connsiteX2-53" fmla="*/ 12192000 w 12192000"/>
              <a:gd name="connsiteY2-54" fmla="*/ 4854636 h 5111319"/>
              <a:gd name="connsiteX3-55" fmla="*/ 7668491 w 12192000"/>
              <a:gd name="connsiteY3-56" fmla="*/ 4582391 h 5111319"/>
              <a:gd name="connsiteX4-57" fmla="*/ 7606145 w 12192000"/>
              <a:gd name="connsiteY4-58" fmla="*/ 3543300 h 5111319"/>
              <a:gd name="connsiteX5-59" fmla="*/ 841664 w 12192000"/>
              <a:gd name="connsiteY5-60" fmla="*/ 2909455 h 5111319"/>
              <a:gd name="connsiteX6-61" fmla="*/ 592282 w 12192000"/>
              <a:gd name="connsiteY6-62" fmla="*/ 4842164 h 5111319"/>
              <a:gd name="connsiteX7-63" fmla="*/ 0 w 12192000"/>
              <a:gd name="connsiteY7-64" fmla="*/ 4854636 h 5111319"/>
              <a:gd name="connsiteX8" fmla="*/ 0 w 12192000"/>
              <a:gd name="connsiteY8" fmla="*/ 0 h 5111319"/>
              <a:gd name="connsiteX0-65" fmla="*/ 0 w 12192000"/>
              <a:gd name="connsiteY0-66" fmla="*/ 0 h 5111319"/>
              <a:gd name="connsiteX1-67" fmla="*/ 12192000 w 12192000"/>
              <a:gd name="connsiteY1-68" fmla="*/ 0 h 5111319"/>
              <a:gd name="connsiteX2-69" fmla="*/ 12192000 w 12192000"/>
              <a:gd name="connsiteY2-70" fmla="*/ 4854636 h 5111319"/>
              <a:gd name="connsiteX3-71" fmla="*/ 7668491 w 12192000"/>
              <a:gd name="connsiteY3-72" fmla="*/ 4582391 h 5111319"/>
              <a:gd name="connsiteX4-73" fmla="*/ 7606145 w 12192000"/>
              <a:gd name="connsiteY4-74" fmla="*/ 3543300 h 5111319"/>
              <a:gd name="connsiteX5-75" fmla="*/ 841664 w 12192000"/>
              <a:gd name="connsiteY5-76" fmla="*/ 2909455 h 5111319"/>
              <a:gd name="connsiteX6-77" fmla="*/ 760313 w 12192000"/>
              <a:gd name="connsiteY6-78" fmla="*/ 4842164 h 5111319"/>
              <a:gd name="connsiteX7-79" fmla="*/ 0 w 12192000"/>
              <a:gd name="connsiteY7-80" fmla="*/ 4854636 h 5111319"/>
              <a:gd name="connsiteX8-81" fmla="*/ 0 w 12192000"/>
              <a:gd name="connsiteY8-82" fmla="*/ 0 h 5111319"/>
              <a:gd name="connsiteX0-83" fmla="*/ 0 w 12192000"/>
              <a:gd name="connsiteY0-84" fmla="*/ 0 h 5111319"/>
              <a:gd name="connsiteX1-85" fmla="*/ 12192000 w 12192000"/>
              <a:gd name="connsiteY1-86" fmla="*/ 0 h 5111319"/>
              <a:gd name="connsiteX2-87" fmla="*/ 12192000 w 12192000"/>
              <a:gd name="connsiteY2-88" fmla="*/ 4854636 h 5111319"/>
              <a:gd name="connsiteX3-89" fmla="*/ 7668491 w 12192000"/>
              <a:gd name="connsiteY3-90" fmla="*/ 4582391 h 5111319"/>
              <a:gd name="connsiteX4-91" fmla="*/ 7606145 w 12192000"/>
              <a:gd name="connsiteY4-92" fmla="*/ 3543300 h 5111319"/>
              <a:gd name="connsiteX5-93" fmla="*/ 841664 w 12192000"/>
              <a:gd name="connsiteY5-94" fmla="*/ 2909455 h 5111319"/>
              <a:gd name="connsiteX6-95" fmla="*/ 760313 w 12192000"/>
              <a:gd name="connsiteY6-96" fmla="*/ 4842164 h 5111319"/>
              <a:gd name="connsiteX7-97" fmla="*/ 0 w 12192000"/>
              <a:gd name="connsiteY7-98" fmla="*/ 4854636 h 5111319"/>
              <a:gd name="connsiteX8-99" fmla="*/ 0 w 12192000"/>
              <a:gd name="connsiteY8-100" fmla="*/ 0 h 5111319"/>
              <a:gd name="connsiteX0-101" fmla="*/ 0 w 12192000"/>
              <a:gd name="connsiteY0-102" fmla="*/ 0 h 5111319"/>
              <a:gd name="connsiteX1-103" fmla="*/ 12192000 w 12192000"/>
              <a:gd name="connsiteY1-104" fmla="*/ 0 h 5111319"/>
              <a:gd name="connsiteX2-105" fmla="*/ 12192000 w 12192000"/>
              <a:gd name="connsiteY2-106" fmla="*/ 4854636 h 5111319"/>
              <a:gd name="connsiteX3-107" fmla="*/ 7668491 w 12192000"/>
              <a:gd name="connsiteY3-108" fmla="*/ 4582391 h 5111319"/>
              <a:gd name="connsiteX4-109" fmla="*/ 7606145 w 12192000"/>
              <a:gd name="connsiteY4-110" fmla="*/ 3543300 h 5111319"/>
              <a:gd name="connsiteX5-111" fmla="*/ 841664 w 12192000"/>
              <a:gd name="connsiteY5-112" fmla="*/ 2909455 h 5111319"/>
              <a:gd name="connsiteX6-113" fmla="*/ 760313 w 12192000"/>
              <a:gd name="connsiteY6-114" fmla="*/ 4842164 h 5111319"/>
              <a:gd name="connsiteX7-115" fmla="*/ 0 w 12192000"/>
              <a:gd name="connsiteY7-116" fmla="*/ 4854636 h 5111319"/>
              <a:gd name="connsiteX8-117" fmla="*/ 0 w 12192000"/>
              <a:gd name="connsiteY8-118" fmla="*/ 0 h 5111319"/>
              <a:gd name="connsiteX0-119" fmla="*/ 0 w 12192000"/>
              <a:gd name="connsiteY0-120" fmla="*/ 0 h 5111319"/>
              <a:gd name="connsiteX1-121" fmla="*/ 12192000 w 12192000"/>
              <a:gd name="connsiteY1-122" fmla="*/ 0 h 5111319"/>
              <a:gd name="connsiteX2-123" fmla="*/ 12192000 w 12192000"/>
              <a:gd name="connsiteY2-124" fmla="*/ 4854636 h 5111319"/>
              <a:gd name="connsiteX3-125" fmla="*/ 7668491 w 12192000"/>
              <a:gd name="connsiteY3-126" fmla="*/ 4582391 h 5111319"/>
              <a:gd name="connsiteX4-127" fmla="*/ 7606145 w 12192000"/>
              <a:gd name="connsiteY4-128" fmla="*/ 3543300 h 5111319"/>
              <a:gd name="connsiteX5-129" fmla="*/ 841664 w 12192000"/>
              <a:gd name="connsiteY5-130" fmla="*/ 2909455 h 5111319"/>
              <a:gd name="connsiteX6-131" fmla="*/ 760313 w 12192000"/>
              <a:gd name="connsiteY6-132" fmla="*/ 4861702 h 5111319"/>
              <a:gd name="connsiteX7-133" fmla="*/ 0 w 12192000"/>
              <a:gd name="connsiteY7-134" fmla="*/ 4854636 h 5111319"/>
              <a:gd name="connsiteX8-135" fmla="*/ 0 w 12192000"/>
              <a:gd name="connsiteY8-136" fmla="*/ 0 h 5111319"/>
              <a:gd name="connsiteX0-137" fmla="*/ 0 w 12192000"/>
              <a:gd name="connsiteY0-138" fmla="*/ 0 h 5111319"/>
              <a:gd name="connsiteX1-139" fmla="*/ 12192000 w 12192000"/>
              <a:gd name="connsiteY1-140" fmla="*/ 0 h 5111319"/>
              <a:gd name="connsiteX2-141" fmla="*/ 12192000 w 12192000"/>
              <a:gd name="connsiteY2-142" fmla="*/ 4854636 h 5111319"/>
              <a:gd name="connsiteX3-143" fmla="*/ 7668491 w 12192000"/>
              <a:gd name="connsiteY3-144" fmla="*/ 4582391 h 5111319"/>
              <a:gd name="connsiteX4-145" fmla="*/ 7606145 w 12192000"/>
              <a:gd name="connsiteY4-146" fmla="*/ 3543300 h 5111319"/>
              <a:gd name="connsiteX5-147" fmla="*/ 841664 w 12192000"/>
              <a:gd name="connsiteY5-148" fmla="*/ 2909455 h 5111319"/>
              <a:gd name="connsiteX6-149" fmla="*/ 760313 w 12192000"/>
              <a:gd name="connsiteY6-150" fmla="*/ 4846071 h 5111319"/>
              <a:gd name="connsiteX7-151" fmla="*/ 0 w 12192000"/>
              <a:gd name="connsiteY7-152" fmla="*/ 4854636 h 5111319"/>
              <a:gd name="connsiteX8-153" fmla="*/ 0 w 12192000"/>
              <a:gd name="connsiteY8-154" fmla="*/ 0 h 5111319"/>
              <a:gd name="connsiteX0-155" fmla="*/ 0 w 12192000"/>
              <a:gd name="connsiteY0-156" fmla="*/ 0 h 5111319"/>
              <a:gd name="connsiteX1-157" fmla="*/ 12192000 w 12192000"/>
              <a:gd name="connsiteY1-158" fmla="*/ 0 h 5111319"/>
              <a:gd name="connsiteX2-159" fmla="*/ 12192000 w 12192000"/>
              <a:gd name="connsiteY2-160" fmla="*/ 4854636 h 5111319"/>
              <a:gd name="connsiteX3-161" fmla="*/ 7668491 w 12192000"/>
              <a:gd name="connsiteY3-162" fmla="*/ 4582391 h 5111319"/>
              <a:gd name="connsiteX4-163" fmla="*/ 7606145 w 12192000"/>
              <a:gd name="connsiteY4-164" fmla="*/ 3543300 h 5111319"/>
              <a:gd name="connsiteX5-165" fmla="*/ 841664 w 12192000"/>
              <a:gd name="connsiteY5-166" fmla="*/ 2909455 h 5111319"/>
              <a:gd name="connsiteX6-167" fmla="*/ 760313 w 12192000"/>
              <a:gd name="connsiteY6-168" fmla="*/ 4857795 h 5111319"/>
              <a:gd name="connsiteX7-169" fmla="*/ 0 w 12192000"/>
              <a:gd name="connsiteY7-170" fmla="*/ 4854636 h 5111319"/>
              <a:gd name="connsiteX8-171" fmla="*/ 0 w 12192000"/>
              <a:gd name="connsiteY8-172" fmla="*/ 0 h 5111319"/>
              <a:gd name="connsiteX0-173" fmla="*/ 0 w 12192000"/>
              <a:gd name="connsiteY0-174" fmla="*/ 0 h 5111319"/>
              <a:gd name="connsiteX1-175" fmla="*/ 12192000 w 12192000"/>
              <a:gd name="connsiteY1-176" fmla="*/ 0 h 5111319"/>
              <a:gd name="connsiteX2-177" fmla="*/ 12192000 w 12192000"/>
              <a:gd name="connsiteY2-178" fmla="*/ 4854636 h 5111319"/>
              <a:gd name="connsiteX3-179" fmla="*/ 7668491 w 12192000"/>
              <a:gd name="connsiteY3-180" fmla="*/ 4582391 h 5111319"/>
              <a:gd name="connsiteX4-181" fmla="*/ 7606145 w 12192000"/>
              <a:gd name="connsiteY4-182" fmla="*/ 3543300 h 5111319"/>
              <a:gd name="connsiteX5-183" fmla="*/ 841664 w 12192000"/>
              <a:gd name="connsiteY5-184" fmla="*/ 2909455 h 5111319"/>
              <a:gd name="connsiteX6-185" fmla="*/ 760313 w 12192000"/>
              <a:gd name="connsiteY6-186" fmla="*/ 4857795 h 5111319"/>
              <a:gd name="connsiteX7-187" fmla="*/ 0 w 12192000"/>
              <a:gd name="connsiteY7-188" fmla="*/ 4854636 h 5111319"/>
              <a:gd name="connsiteX8-189" fmla="*/ 0 w 12192000"/>
              <a:gd name="connsiteY8-190" fmla="*/ 0 h 5111319"/>
              <a:gd name="connsiteX0-191" fmla="*/ 0 w 12192000"/>
              <a:gd name="connsiteY0-192" fmla="*/ 0 h 5111319"/>
              <a:gd name="connsiteX1-193" fmla="*/ 12192000 w 12192000"/>
              <a:gd name="connsiteY1-194" fmla="*/ 0 h 5111319"/>
              <a:gd name="connsiteX2-195" fmla="*/ 12192000 w 12192000"/>
              <a:gd name="connsiteY2-196" fmla="*/ 4854636 h 5111319"/>
              <a:gd name="connsiteX3-197" fmla="*/ 7668491 w 12192000"/>
              <a:gd name="connsiteY3-198" fmla="*/ 4582391 h 5111319"/>
              <a:gd name="connsiteX4-199" fmla="*/ 7606145 w 12192000"/>
              <a:gd name="connsiteY4-200" fmla="*/ 3543300 h 5111319"/>
              <a:gd name="connsiteX5-201" fmla="*/ 748146 w 12192000"/>
              <a:gd name="connsiteY5-202" fmla="*/ 3564082 h 5111319"/>
              <a:gd name="connsiteX6-203" fmla="*/ 760313 w 12192000"/>
              <a:gd name="connsiteY6-204" fmla="*/ 4857795 h 5111319"/>
              <a:gd name="connsiteX7-205" fmla="*/ 0 w 12192000"/>
              <a:gd name="connsiteY7-206" fmla="*/ 4854636 h 5111319"/>
              <a:gd name="connsiteX8-207" fmla="*/ 0 w 12192000"/>
              <a:gd name="connsiteY8-208" fmla="*/ 0 h 5111319"/>
              <a:gd name="connsiteX0-209" fmla="*/ 0 w 12192000"/>
              <a:gd name="connsiteY0-210" fmla="*/ 0 h 5111319"/>
              <a:gd name="connsiteX1-211" fmla="*/ 12192000 w 12192000"/>
              <a:gd name="connsiteY1-212" fmla="*/ 0 h 5111319"/>
              <a:gd name="connsiteX2-213" fmla="*/ 12192000 w 12192000"/>
              <a:gd name="connsiteY2-214" fmla="*/ 4854636 h 5111319"/>
              <a:gd name="connsiteX3-215" fmla="*/ 7668491 w 12192000"/>
              <a:gd name="connsiteY3-216" fmla="*/ 4582391 h 5111319"/>
              <a:gd name="connsiteX4-217" fmla="*/ 7606145 w 12192000"/>
              <a:gd name="connsiteY4-218" fmla="*/ 3543300 h 5111319"/>
              <a:gd name="connsiteX5-219" fmla="*/ 754970 w 12192000"/>
              <a:gd name="connsiteY5-220" fmla="*/ 3547023 h 5111319"/>
              <a:gd name="connsiteX6-221" fmla="*/ 760313 w 12192000"/>
              <a:gd name="connsiteY6-222" fmla="*/ 4857795 h 5111319"/>
              <a:gd name="connsiteX7-223" fmla="*/ 0 w 12192000"/>
              <a:gd name="connsiteY7-224" fmla="*/ 4854636 h 5111319"/>
              <a:gd name="connsiteX8-225" fmla="*/ 0 w 12192000"/>
              <a:gd name="connsiteY8-226" fmla="*/ 0 h 5111319"/>
              <a:gd name="connsiteX0-227" fmla="*/ 0 w 12192000"/>
              <a:gd name="connsiteY0-228" fmla="*/ 0 h 5111319"/>
              <a:gd name="connsiteX1-229" fmla="*/ 12192000 w 12192000"/>
              <a:gd name="connsiteY1-230" fmla="*/ 0 h 5111319"/>
              <a:gd name="connsiteX2-231" fmla="*/ 12192000 w 12192000"/>
              <a:gd name="connsiteY2-232" fmla="*/ 4854636 h 5111319"/>
              <a:gd name="connsiteX3-233" fmla="*/ 7668491 w 12192000"/>
              <a:gd name="connsiteY3-234" fmla="*/ 4582391 h 5111319"/>
              <a:gd name="connsiteX4-235" fmla="*/ 7606145 w 12192000"/>
              <a:gd name="connsiteY4-236" fmla="*/ 3543300 h 5111319"/>
              <a:gd name="connsiteX5-237" fmla="*/ 754970 w 12192000"/>
              <a:gd name="connsiteY5-238" fmla="*/ 3547023 h 5111319"/>
              <a:gd name="connsiteX6-239" fmla="*/ 760313 w 12192000"/>
              <a:gd name="connsiteY6-240" fmla="*/ 4857795 h 5111319"/>
              <a:gd name="connsiteX7-241" fmla="*/ 0 w 12192000"/>
              <a:gd name="connsiteY7-242" fmla="*/ 4854636 h 5111319"/>
              <a:gd name="connsiteX8-243" fmla="*/ 0 w 12192000"/>
              <a:gd name="connsiteY8-244" fmla="*/ 0 h 5111319"/>
              <a:gd name="connsiteX0-245" fmla="*/ 0 w 12192000"/>
              <a:gd name="connsiteY0-246" fmla="*/ 0 h 5111319"/>
              <a:gd name="connsiteX1-247" fmla="*/ 12192000 w 12192000"/>
              <a:gd name="connsiteY1-248" fmla="*/ 0 h 5111319"/>
              <a:gd name="connsiteX2-249" fmla="*/ 12192000 w 12192000"/>
              <a:gd name="connsiteY2-250" fmla="*/ 4854636 h 5111319"/>
              <a:gd name="connsiteX3-251" fmla="*/ 7668491 w 12192000"/>
              <a:gd name="connsiteY3-252" fmla="*/ 4582391 h 5111319"/>
              <a:gd name="connsiteX4-253" fmla="*/ 7606145 w 12192000"/>
              <a:gd name="connsiteY4-254" fmla="*/ 3543300 h 5111319"/>
              <a:gd name="connsiteX5-255" fmla="*/ 754970 w 12192000"/>
              <a:gd name="connsiteY5-256" fmla="*/ 3547023 h 5111319"/>
              <a:gd name="connsiteX6-257" fmla="*/ 760313 w 12192000"/>
              <a:gd name="connsiteY6-258" fmla="*/ 4857795 h 5111319"/>
              <a:gd name="connsiteX7-259" fmla="*/ 0 w 12192000"/>
              <a:gd name="connsiteY7-260" fmla="*/ 4854636 h 5111319"/>
              <a:gd name="connsiteX8-261" fmla="*/ 0 w 12192000"/>
              <a:gd name="connsiteY8-262" fmla="*/ 0 h 5111319"/>
              <a:gd name="connsiteX0-263" fmla="*/ 0 w 12192000"/>
              <a:gd name="connsiteY0-264" fmla="*/ 0 h 5111319"/>
              <a:gd name="connsiteX1-265" fmla="*/ 12192000 w 12192000"/>
              <a:gd name="connsiteY1-266" fmla="*/ 0 h 5111319"/>
              <a:gd name="connsiteX2-267" fmla="*/ 12192000 w 12192000"/>
              <a:gd name="connsiteY2-268" fmla="*/ 4854636 h 5111319"/>
              <a:gd name="connsiteX3-269" fmla="*/ 7668491 w 12192000"/>
              <a:gd name="connsiteY3-270" fmla="*/ 4582391 h 5111319"/>
              <a:gd name="connsiteX4-271" fmla="*/ 7606145 w 12192000"/>
              <a:gd name="connsiteY4-272" fmla="*/ 3543300 h 5111319"/>
              <a:gd name="connsiteX5-273" fmla="*/ 754970 w 12192000"/>
              <a:gd name="connsiteY5-274" fmla="*/ 3547023 h 5111319"/>
              <a:gd name="connsiteX6-275" fmla="*/ 760313 w 12192000"/>
              <a:gd name="connsiteY6-276" fmla="*/ 4857795 h 5111319"/>
              <a:gd name="connsiteX7-277" fmla="*/ 0 w 12192000"/>
              <a:gd name="connsiteY7-278" fmla="*/ 4854636 h 5111319"/>
              <a:gd name="connsiteX8-279" fmla="*/ 0 w 12192000"/>
              <a:gd name="connsiteY8-280" fmla="*/ 0 h 5111319"/>
              <a:gd name="connsiteX0-281" fmla="*/ 2382 w 12194382"/>
              <a:gd name="connsiteY0-282" fmla="*/ 0 h 5111319"/>
              <a:gd name="connsiteX1-283" fmla="*/ 12194382 w 12194382"/>
              <a:gd name="connsiteY1-284" fmla="*/ 0 h 5111319"/>
              <a:gd name="connsiteX2-285" fmla="*/ 12194382 w 12194382"/>
              <a:gd name="connsiteY2-286" fmla="*/ 4854636 h 5111319"/>
              <a:gd name="connsiteX3-287" fmla="*/ 7670873 w 12194382"/>
              <a:gd name="connsiteY3-288" fmla="*/ 4582391 h 5111319"/>
              <a:gd name="connsiteX4-289" fmla="*/ 7608527 w 12194382"/>
              <a:gd name="connsiteY4-290" fmla="*/ 3543300 h 5111319"/>
              <a:gd name="connsiteX5-291" fmla="*/ 757352 w 12194382"/>
              <a:gd name="connsiteY5-292" fmla="*/ 3547023 h 5111319"/>
              <a:gd name="connsiteX6-293" fmla="*/ 762695 w 12194382"/>
              <a:gd name="connsiteY6-294" fmla="*/ 4857795 h 5111319"/>
              <a:gd name="connsiteX7-295" fmla="*/ 0 w 12194382"/>
              <a:gd name="connsiteY7-296" fmla="*/ 4847509 h 5111319"/>
              <a:gd name="connsiteX8-297" fmla="*/ 2382 w 12194382"/>
              <a:gd name="connsiteY8-298" fmla="*/ 0 h 5111319"/>
              <a:gd name="connsiteX0-299" fmla="*/ 2382 w 12194382"/>
              <a:gd name="connsiteY0-300" fmla="*/ 0 h 5111319"/>
              <a:gd name="connsiteX1-301" fmla="*/ 12194382 w 12194382"/>
              <a:gd name="connsiteY1-302" fmla="*/ 0 h 5111319"/>
              <a:gd name="connsiteX2-303" fmla="*/ 12194382 w 12194382"/>
              <a:gd name="connsiteY2-304" fmla="*/ 4854636 h 5111319"/>
              <a:gd name="connsiteX3-305" fmla="*/ 7670873 w 12194382"/>
              <a:gd name="connsiteY3-306" fmla="*/ 4582391 h 5111319"/>
              <a:gd name="connsiteX4-307" fmla="*/ 7608527 w 12194382"/>
              <a:gd name="connsiteY4-308" fmla="*/ 3543300 h 5111319"/>
              <a:gd name="connsiteX5-309" fmla="*/ 757352 w 12194382"/>
              <a:gd name="connsiteY5-310" fmla="*/ 3547023 h 5111319"/>
              <a:gd name="connsiteX6-311" fmla="*/ 769839 w 12194382"/>
              <a:gd name="connsiteY6-312" fmla="*/ 4838792 h 5111319"/>
              <a:gd name="connsiteX7-313" fmla="*/ 0 w 12194382"/>
              <a:gd name="connsiteY7-314" fmla="*/ 4847509 h 5111319"/>
              <a:gd name="connsiteX8-315" fmla="*/ 2382 w 12194382"/>
              <a:gd name="connsiteY8-316" fmla="*/ 0 h 5111319"/>
              <a:gd name="connsiteX0-317" fmla="*/ 2382 w 12194382"/>
              <a:gd name="connsiteY0-318" fmla="*/ 0 h 5111319"/>
              <a:gd name="connsiteX1-319" fmla="*/ 12194382 w 12194382"/>
              <a:gd name="connsiteY1-320" fmla="*/ 0 h 5111319"/>
              <a:gd name="connsiteX2-321" fmla="*/ 12194382 w 12194382"/>
              <a:gd name="connsiteY2-322" fmla="*/ 4854636 h 5111319"/>
              <a:gd name="connsiteX3-323" fmla="*/ 7670873 w 12194382"/>
              <a:gd name="connsiteY3-324" fmla="*/ 4582391 h 5111319"/>
              <a:gd name="connsiteX4-325" fmla="*/ 7608527 w 12194382"/>
              <a:gd name="connsiteY4-326" fmla="*/ 3543300 h 5111319"/>
              <a:gd name="connsiteX5-327" fmla="*/ 757352 w 12194382"/>
              <a:gd name="connsiteY5-328" fmla="*/ 3547023 h 5111319"/>
              <a:gd name="connsiteX6-329" fmla="*/ 769839 w 12194382"/>
              <a:gd name="connsiteY6-330" fmla="*/ 4838792 h 5111319"/>
              <a:gd name="connsiteX7-331" fmla="*/ 0 w 12194382"/>
              <a:gd name="connsiteY7-332" fmla="*/ 4847509 h 5111319"/>
              <a:gd name="connsiteX8-333" fmla="*/ 2382 w 12194382"/>
              <a:gd name="connsiteY8-334" fmla="*/ 0 h 5111319"/>
              <a:gd name="connsiteX0-335" fmla="*/ 2382 w 12194382"/>
              <a:gd name="connsiteY0-336" fmla="*/ 0 h 5111319"/>
              <a:gd name="connsiteX1-337" fmla="*/ 12194382 w 12194382"/>
              <a:gd name="connsiteY1-338" fmla="*/ 0 h 5111319"/>
              <a:gd name="connsiteX2-339" fmla="*/ 12194382 w 12194382"/>
              <a:gd name="connsiteY2-340" fmla="*/ 4854636 h 5111319"/>
              <a:gd name="connsiteX3-341" fmla="*/ 7670873 w 12194382"/>
              <a:gd name="connsiteY3-342" fmla="*/ 4582391 h 5111319"/>
              <a:gd name="connsiteX4-343" fmla="*/ 7608527 w 12194382"/>
              <a:gd name="connsiteY4-344" fmla="*/ 3543300 h 5111319"/>
              <a:gd name="connsiteX5-345" fmla="*/ 757352 w 12194382"/>
              <a:gd name="connsiteY5-346" fmla="*/ 3547023 h 5111319"/>
              <a:gd name="connsiteX6-347" fmla="*/ 769839 w 12194382"/>
              <a:gd name="connsiteY6-348" fmla="*/ 4838792 h 5111319"/>
              <a:gd name="connsiteX7-349" fmla="*/ 0 w 12194382"/>
              <a:gd name="connsiteY7-350" fmla="*/ 4847509 h 5111319"/>
              <a:gd name="connsiteX8-351" fmla="*/ 2382 w 12194382"/>
              <a:gd name="connsiteY8-352" fmla="*/ 0 h 5111319"/>
              <a:gd name="connsiteX0-353" fmla="*/ 2382 w 12194382"/>
              <a:gd name="connsiteY0-354" fmla="*/ 0 h 5111319"/>
              <a:gd name="connsiteX1-355" fmla="*/ 12194382 w 12194382"/>
              <a:gd name="connsiteY1-356" fmla="*/ 0 h 5111319"/>
              <a:gd name="connsiteX2-357" fmla="*/ 12194382 w 12194382"/>
              <a:gd name="connsiteY2-358" fmla="*/ 4854636 h 5111319"/>
              <a:gd name="connsiteX3-359" fmla="*/ 7670873 w 12194382"/>
              <a:gd name="connsiteY3-360" fmla="*/ 4582391 h 5111319"/>
              <a:gd name="connsiteX4-361" fmla="*/ 7608527 w 12194382"/>
              <a:gd name="connsiteY4-362" fmla="*/ 3543300 h 5111319"/>
              <a:gd name="connsiteX5-363" fmla="*/ 757352 w 12194382"/>
              <a:gd name="connsiteY5-364" fmla="*/ 3547023 h 5111319"/>
              <a:gd name="connsiteX6-365" fmla="*/ 872233 w 12194382"/>
              <a:gd name="connsiteY6-366" fmla="*/ 4872048 h 5111319"/>
              <a:gd name="connsiteX7-367" fmla="*/ 0 w 12194382"/>
              <a:gd name="connsiteY7-368" fmla="*/ 4847509 h 5111319"/>
              <a:gd name="connsiteX8-369" fmla="*/ 2382 w 12194382"/>
              <a:gd name="connsiteY8-370" fmla="*/ 0 h 5111319"/>
              <a:gd name="connsiteX0-371" fmla="*/ 2382 w 12194382"/>
              <a:gd name="connsiteY0-372" fmla="*/ 0 h 5111319"/>
              <a:gd name="connsiteX1-373" fmla="*/ 12194382 w 12194382"/>
              <a:gd name="connsiteY1-374" fmla="*/ 0 h 5111319"/>
              <a:gd name="connsiteX2-375" fmla="*/ 12194382 w 12194382"/>
              <a:gd name="connsiteY2-376" fmla="*/ 4854636 h 5111319"/>
              <a:gd name="connsiteX3-377" fmla="*/ 7670873 w 12194382"/>
              <a:gd name="connsiteY3-378" fmla="*/ 4582391 h 5111319"/>
              <a:gd name="connsiteX4-379" fmla="*/ 7608527 w 12194382"/>
              <a:gd name="connsiteY4-380" fmla="*/ 3543300 h 5111319"/>
              <a:gd name="connsiteX5-381" fmla="*/ 757352 w 12194382"/>
              <a:gd name="connsiteY5-382" fmla="*/ 3547023 h 5111319"/>
              <a:gd name="connsiteX6-383" fmla="*/ 762695 w 12194382"/>
              <a:gd name="connsiteY6-384" fmla="*/ 4845920 h 5111319"/>
              <a:gd name="connsiteX7-385" fmla="*/ 0 w 12194382"/>
              <a:gd name="connsiteY7-386" fmla="*/ 4847509 h 5111319"/>
              <a:gd name="connsiteX8-387" fmla="*/ 2382 w 12194382"/>
              <a:gd name="connsiteY8-388" fmla="*/ 0 h 5111319"/>
              <a:gd name="connsiteX0-389" fmla="*/ 2382 w 12194382"/>
              <a:gd name="connsiteY0-390" fmla="*/ 0 h 5111319"/>
              <a:gd name="connsiteX1-391" fmla="*/ 12194382 w 12194382"/>
              <a:gd name="connsiteY1-392" fmla="*/ 0 h 5111319"/>
              <a:gd name="connsiteX2-393" fmla="*/ 12194382 w 12194382"/>
              <a:gd name="connsiteY2-394" fmla="*/ 4854636 h 5111319"/>
              <a:gd name="connsiteX3-395" fmla="*/ 7670873 w 12194382"/>
              <a:gd name="connsiteY3-396" fmla="*/ 4582391 h 5111319"/>
              <a:gd name="connsiteX4-397" fmla="*/ 7608527 w 12194382"/>
              <a:gd name="connsiteY4-398" fmla="*/ 3543300 h 5111319"/>
              <a:gd name="connsiteX5-399" fmla="*/ 757352 w 12194382"/>
              <a:gd name="connsiteY5-400" fmla="*/ 3547023 h 5111319"/>
              <a:gd name="connsiteX6-401" fmla="*/ 762695 w 12194382"/>
              <a:gd name="connsiteY6-402" fmla="*/ 4850671 h 5111319"/>
              <a:gd name="connsiteX7-403" fmla="*/ 0 w 12194382"/>
              <a:gd name="connsiteY7-404" fmla="*/ 4847509 h 5111319"/>
              <a:gd name="connsiteX8-405" fmla="*/ 2382 w 12194382"/>
              <a:gd name="connsiteY8-406" fmla="*/ 0 h 5111319"/>
              <a:gd name="connsiteX0-407" fmla="*/ 2382 w 12194382"/>
              <a:gd name="connsiteY0-408" fmla="*/ 0 h 5111319"/>
              <a:gd name="connsiteX1-409" fmla="*/ 12194382 w 12194382"/>
              <a:gd name="connsiteY1-410" fmla="*/ 0 h 5111319"/>
              <a:gd name="connsiteX2-411" fmla="*/ 12194382 w 12194382"/>
              <a:gd name="connsiteY2-412" fmla="*/ 4854636 h 5111319"/>
              <a:gd name="connsiteX3-413" fmla="*/ 7670873 w 12194382"/>
              <a:gd name="connsiteY3-414" fmla="*/ 4582391 h 5111319"/>
              <a:gd name="connsiteX4-415" fmla="*/ 7608527 w 12194382"/>
              <a:gd name="connsiteY4-416" fmla="*/ 3543300 h 5111319"/>
              <a:gd name="connsiteX5-417" fmla="*/ 762115 w 12194382"/>
              <a:gd name="connsiteY5-418" fmla="*/ 3547023 h 5111319"/>
              <a:gd name="connsiteX6-419" fmla="*/ 762695 w 12194382"/>
              <a:gd name="connsiteY6-420" fmla="*/ 4850671 h 5111319"/>
              <a:gd name="connsiteX7-421" fmla="*/ 0 w 12194382"/>
              <a:gd name="connsiteY7-422" fmla="*/ 4847509 h 5111319"/>
              <a:gd name="connsiteX8-423" fmla="*/ 2382 w 12194382"/>
              <a:gd name="connsiteY8-424" fmla="*/ 0 h 5111319"/>
              <a:gd name="connsiteX0-425" fmla="*/ 2382 w 12194382"/>
              <a:gd name="connsiteY0-426" fmla="*/ 0 h 5111319"/>
              <a:gd name="connsiteX1-427" fmla="*/ 12194382 w 12194382"/>
              <a:gd name="connsiteY1-428" fmla="*/ 0 h 5111319"/>
              <a:gd name="connsiteX2-429" fmla="*/ 12194382 w 12194382"/>
              <a:gd name="connsiteY2-430" fmla="*/ 4854636 h 5111319"/>
              <a:gd name="connsiteX3-431" fmla="*/ 7670873 w 12194382"/>
              <a:gd name="connsiteY3-432" fmla="*/ 4582391 h 5111319"/>
              <a:gd name="connsiteX4-433" fmla="*/ 7608527 w 12194382"/>
              <a:gd name="connsiteY4-434" fmla="*/ 3543300 h 5111319"/>
              <a:gd name="connsiteX5-435" fmla="*/ 762115 w 12194382"/>
              <a:gd name="connsiteY5-436" fmla="*/ 3547023 h 5111319"/>
              <a:gd name="connsiteX6-437" fmla="*/ 762695 w 12194382"/>
              <a:gd name="connsiteY6-438" fmla="*/ 4850671 h 5111319"/>
              <a:gd name="connsiteX7-439" fmla="*/ 0 w 12194382"/>
              <a:gd name="connsiteY7-440" fmla="*/ 4847509 h 5111319"/>
              <a:gd name="connsiteX8-441" fmla="*/ 2382 w 12194382"/>
              <a:gd name="connsiteY8-442" fmla="*/ 0 h 5111319"/>
              <a:gd name="connsiteX0-443" fmla="*/ 2382 w 12194382"/>
              <a:gd name="connsiteY0-444" fmla="*/ 0 h 5111319"/>
              <a:gd name="connsiteX1-445" fmla="*/ 12194382 w 12194382"/>
              <a:gd name="connsiteY1-446" fmla="*/ 0 h 5111319"/>
              <a:gd name="connsiteX2-447" fmla="*/ 12194382 w 12194382"/>
              <a:gd name="connsiteY2-448" fmla="*/ 4854636 h 5111319"/>
              <a:gd name="connsiteX3-449" fmla="*/ 7670873 w 12194382"/>
              <a:gd name="connsiteY3-450" fmla="*/ 4582391 h 5111319"/>
              <a:gd name="connsiteX4-451" fmla="*/ 7608527 w 12194382"/>
              <a:gd name="connsiteY4-452" fmla="*/ 3543300 h 5111319"/>
              <a:gd name="connsiteX5-453" fmla="*/ 762115 w 12194382"/>
              <a:gd name="connsiteY5-454" fmla="*/ 3547023 h 5111319"/>
              <a:gd name="connsiteX6-455" fmla="*/ 762695 w 12194382"/>
              <a:gd name="connsiteY6-456" fmla="*/ 4850671 h 5111319"/>
              <a:gd name="connsiteX7-457" fmla="*/ 0 w 12194382"/>
              <a:gd name="connsiteY7-458" fmla="*/ 4847509 h 5111319"/>
              <a:gd name="connsiteX8-459" fmla="*/ 2382 w 12194382"/>
              <a:gd name="connsiteY8-460" fmla="*/ 0 h 5111319"/>
              <a:gd name="connsiteX0-461" fmla="*/ 2382 w 12194382"/>
              <a:gd name="connsiteY0-462" fmla="*/ 0 h 5111319"/>
              <a:gd name="connsiteX1-463" fmla="*/ 12194382 w 12194382"/>
              <a:gd name="connsiteY1-464" fmla="*/ 0 h 5111319"/>
              <a:gd name="connsiteX2-465" fmla="*/ 12194382 w 12194382"/>
              <a:gd name="connsiteY2-466" fmla="*/ 4854636 h 5111319"/>
              <a:gd name="connsiteX3-467" fmla="*/ 7670873 w 12194382"/>
              <a:gd name="connsiteY3-468" fmla="*/ 4582391 h 5111319"/>
              <a:gd name="connsiteX4-469" fmla="*/ 7620433 w 12194382"/>
              <a:gd name="connsiteY4-470" fmla="*/ 3543300 h 5111319"/>
              <a:gd name="connsiteX5-471" fmla="*/ 762115 w 12194382"/>
              <a:gd name="connsiteY5-472" fmla="*/ 3547023 h 5111319"/>
              <a:gd name="connsiteX6-473" fmla="*/ 762695 w 12194382"/>
              <a:gd name="connsiteY6-474" fmla="*/ 4850671 h 5111319"/>
              <a:gd name="connsiteX7-475" fmla="*/ 0 w 12194382"/>
              <a:gd name="connsiteY7-476" fmla="*/ 4847509 h 5111319"/>
              <a:gd name="connsiteX8-477" fmla="*/ 2382 w 12194382"/>
              <a:gd name="connsiteY8-478" fmla="*/ 0 h 5111319"/>
              <a:gd name="connsiteX0-479" fmla="*/ 2382 w 12194382"/>
              <a:gd name="connsiteY0-480" fmla="*/ 0 h 5111319"/>
              <a:gd name="connsiteX1-481" fmla="*/ 12194382 w 12194382"/>
              <a:gd name="connsiteY1-482" fmla="*/ 0 h 5111319"/>
              <a:gd name="connsiteX2-483" fmla="*/ 12194382 w 12194382"/>
              <a:gd name="connsiteY2-484" fmla="*/ 4854636 h 5111319"/>
              <a:gd name="connsiteX3-485" fmla="*/ 7670873 w 12194382"/>
              <a:gd name="connsiteY3-486" fmla="*/ 4582391 h 5111319"/>
              <a:gd name="connsiteX4-487" fmla="*/ 7620433 w 12194382"/>
              <a:gd name="connsiteY4-488" fmla="*/ 3543300 h 5111319"/>
              <a:gd name="connsiteX5-489" fmla="*/ 762115 w 12194382"/>
              <a:gd name="connsiteY5-490" fmla="*/ 3547023 h 5111319"/>
              <a:gd name="connsiteX6-491" fmla="*/ 762695 w 12194382"/>
              <a:gd name="connsiteY6-492" fmla="*/ 4850671 h 5111319"/>
              <a:gd name="connsiteX7-493" fmla="*/ 0 w 12194382"/>
              <a:gd name="connsiteY7-494" fmla="*/ 4847509 h 5111319"/>
              <a:gd name="connsiteX8-495" fmla="*/ 2382 w 12194382"/>
              <a:gd name="connsiteY8-496" fmla="*/ 0 h 5111319"/>
              <a:gd name="connsiteX0-497" fmla="*/ 2382 w 12194382"/>
              <a:gd name="connsiteY0-498" fmla="*/ 0 h 5111319"/>
              <a:gd name="connsiteX1-499" fmla="*/ 12194382 w 12194382"/>
              <a:gd name="connsiteY1-500" fmla="*/ 0 h 5111319"/>
              <a:gd name="connsiteX2-501" fmla="*/ 12194382 w 12194382"/>
              <a:gd name="connsiteY2-502" fmla="*/ 4854636 h 5111319"/>
              <a:gd name="connsiteX3-503" fmla="*/ 7670873 w 12194382"/>
              <a:gd name="connsiteY3-504" fmla="*/ 4582391 h 5111319"/>
              <a:gd name="connsiteX4-505" fmla="*/ 7620433 w 12194382"/>
              <a:gd name="connsiteY4-506" fmla="*/ 3543300 h 5111319"/>
              <a:gd name="connsiteX5-507" fmla="*/ 762115 w 12194382"/>
              <a:gd name="connsiteY5-508" fmla="*/ 3547023 h 5111319"/>
              <a:gd name="connsiteX6-509" fmla="*/ 762695 w 12194382"/>
              <a:gd name="connsiteY6-510" fmla="*/ 4850671 h 5111319"/>
              <a:gd name="connsiteX7-511" fmla="*/ 0 w 12194382"/>
              <a:gd name="connsiteY7-512" fmla="*/ 4847509 h 5111319"/>
              <a:gd name="connsiteX8-513" fmla="*/ 2382 w 12194382"/>
              <a:gd name="connsiteY8-514" fmla="*/ 0 h 5111319"/>
              <a:gd name="connsiteX0-515" fmla="*/ 2382 w 12194382"/>
              <a:gd name="connsiteY0-516" fmla="*/ 0 h 5182443"/>
              <a:gd name="connsiteX1-517" fmla="*/ 12194382 w 12194382"/>
              <a:gd name="connsiteY1-518" fmla="*/ 0 h 5182443"/>
              <a:gd name="connsiteX2-519" fmla="*/ 12194382 w 12194382"/>
              <a:gd name="connsiteY2-520" fmla="*/ 4854636 h 5182443"/>
              <a:gd name="connsiteX3-521" fmla="*/ 7623248 w 12194382"/>
              <a:gd name="connsiteY3-522" fmla="*/ 4843680 h 5182443"/>
              <a:gd name="connsiteX4-523" fmla="*/ 7620433 w 12194382"/>
              <a:gd name="connsiteY4-524" fmla="*/ 3543300 h 5182443"/>
              <a:gd name="connsiteX5-525" fmla="*/ 762115 w 12194382"/>
              <a:gd name="connsiteY5-526" fmla="*/ 3547023 h 5182443"/>
              <a:gd name="connsiteX6-527" fmla="*/ 762695 w 12194382"/>
              <a:gd name="connsiteY6-528" fmla="*/ 4850671 h 5182443"/>
              <a:gd name="connsiteX7-529" fmla="*/ 0 w 12194382"/>
              <a:gd name="connsiteY7-530" fmla="*/ 4847509 h 5182443"/>
              <a:gd name="connsiteX8-531" fmla="*/ 2382 w 12194382"/>
              <a:gd name="connsiteY8-532" fmla="*/ 0 h 5182443"/>
              <a:gd name="connsiteX0-533" fmla="*/ 2382 w 12194382"/>
              <a:gd name="connsiteY0-534" fmla="*/ 0 h 5128150"/>
              <a:gd name="connsiteX1-535" fmla="*/ 12194382 w 12194382"/>
              <a:gd name="connsiteY1-536" fmla="*/ 0 h 5128150"/>
              <a:gd name="connsiteX2-537" fmla="*/ 12194382 w 12194382"/>
              <a:gd name="connsiteY2-538" fmla="*/ 4854636 h 5128150"/>
              <a:gd name="connsiteX3-539" fmla="*/ 7623248 w 12194382"/>
              <a:gd name="connsiteY3-540" fmla="*/ 4843680 h 5128150"/>
              <a:gd name="connsiteX4-541" fmla="*/ 7620433 w 12194382"/>
              <a:gd name="connsiteY4-542" fmla="*/ 3543300 h 5128150"/>
              <a:gd name="connsiteX5-543" fmla="*/ 762115 w 12194382"/>
              <a:gd name="connsiteY5-544" fmla="*/ 3547023 h 5128150"/>
              <a:gd name="connsiteX6-545" fmla="*/ 762695 w 12194382"/>
              <a:gd name="connsiteY6-546" fmla="*/ 4850671 h 5128150"/>
              <a:gd name="connsiteX7-547" fmla="*/ 0 w 12194382"/>
              <a:gd name="connsiteY7-548" fmla="*/ 4847509 h 5128150"/>
              <a:gd name="connsiteX8-549" fmla="*/ 2382 w 12194382"/>
              <a:gd name="connsiteY8-550" fmla="*/ 0 h 5128150"/>
              <a:gd name="connsiteX0-551" fmla="*/ 2382 w 12194382"/>
              <a:gd name="connsiteY0-552" fmla="*/ 0 h 5128150"/>
              <a:gd name="connsiteX1-553" fmla="*/ 12194382 w 12194382"/>
              <a:gd name="connsiteY1-554" fmla="*/ 0 h 5128150"/>
              <a:gd name="connsiteX2-555" fmla="*/ 12194382 w 12194382"/>
              <a:gd name="connsiteY2-556" fmla="*/ 4854636 h 5128150"/>
              <a:gd name="connsiteX3-557" fmla="*/ 7623248 w 12194382"/>
              <a:gd name="connsiteY3-558" fmla="*/ 4843680 h 5128150"/>
              <a:gd name="connsiteX4-559" fmla="*/ 7620433 w 12194382"/>
              <a:gd name="connsiteY4-560" fmla="*/ 3543300 h 5128150"/>
              <a:gd name="connsiteX5-561" fmla="*/ 762115 w 12194382"/>
              <a:gd name="connsiteY5-562" fmla="*/ 3547023 h 5128150"/>
              <a:gd name="connsiteX6-563" fmla="*/ 762695 w 12194382"/>
              <a:gd name="connsiteY6-564" fmla="*/ 4850671 h 5128150"/>
              <a:gd name="connsiteX7-565" fmla="*/ 0 w 12194382"/>
              <a:gd name="connsiteY7-566" fmla="*/ 4847509 h 5128150"/>
              <a:gd name="connsiteX8-567" fmla="*/ 2382 w 12194382"/>
              <a:gd name="connsiteY8-568" fmla="*/ 0 h 5128150"/>
              <a:gd name="connsiteX0-569" fmla="*/ 2382 w 12194382"/>
              <a:gd name="connsiteY0-570" fmla="*/ 0 h 5128150"/>
              <a:gd name="connsiteX1-571" fmla="*/ 12194382 w 12194382"/>
              <a:gd name="connsiteY1-572" fmla="*/ 0 h 5128150"/>
              <a:gd name="connsiteX2-573" fmla="*/ 12194382 w 12194382"/>
              <a:gd name="connsiteY2-574" fmla="*/ 4854636 h 5128150"/>
              <a:gd name="connsiteX3-575" fmla="*/ 7623248 w 12194382"/>
              <a:gd name="connsiteY3-576" fmla="*/ 4843680 h 5128150"/>
              <a:gd name="connsiteX4-577" fmla="*/ 7620433 w 12194382"/>
              <a:gd name="connsiteY4-578" fmla="*/ 3543300 h 5128150"/>
              <a:gd name="connsiteX5-579" fmla="*/ 762115 w 12194382"/>
              <a:gd name="connsiteY5-580" fmla="*/ 3547023 h 5128150"/>
              <a:gd name="connsiteX6-581" fmla="*/ 762695 w 12194382"/>
              <a:gd name="connsiteY6-582" fmla="*/ 4850671 h 5128150"/>
              <a:gd name="connsiteX7-583" fmla="*/ 0 w 12194382"/>
              <a:gd name="connsiteY7-584" fmla="*/ 4847509 h 5128150"/>
              <a:gd name="connsiteX8-585" fmla="*/ 2382 w 12194382"/>
              <a:gd name="connsiteY8-586" fmla="*/ 0 h 5128150"/>
              <a:gd name="connsiteX0-587" fmla="*/ 2382 w 12194723"/>
              <a:gd name="connsiteY0-588" fmla="*/ 0 h 4854829"/>
              <a:gd name="connsiteX1-589" fmla="*/ 12194382 w 12194723"/>
              <a:gd name="connsiteY1-590" fmla="*/ 0 h 4854829"/>
              <a:gd name="connsiteX2-591" fmla="*/ 12194382 w 12194723"/>
              <a:gd name="connsiteY2-592" fmla="*/ 4854636 h 4854829"/>
              <a:gd name="connsiteX3-593" fmla="*/ 7623248 w 12194723"/>
              <a:gd name="connsiteY3-594" fmla="*/ 4843680 h 4854829"/>
              <a:gd name="connsiteX4-595" fmla="*/ 7620433 w 12194723"/>
              <a:gd name="connsiteY4-596" fmla="*/ 3543300 h 4854829"/>
              <a:gd name="connsiteX5-597" fmla="*/ 762115 w 12194723"/>
              <a:gd name="connsiteY5-598" fmla="*/ 3547023 h 4854829"/>
              <a:gd name="connsiteX6-599" fmla="*/ 762695 w 12194723"/>
              <a:gd name="connsiteY6-600" fmla="*/ 4850671 h 4854829"/>
              <a:gd name="connsiteX7-601" fmla="*/ 0 w 12194723"/>
              <a:gd name="connsiteY7-602" fmla="*/ 4847509 h 4854829"/>
              <a:gd name="connsiteX8-603" fmla="*/ 2382 w 12194723"/>
              <a:gd name="connsiteY8-604" fmla="*/ 0 h 4854829"/>
            </a:gdLst>
            <a:ahLst/>
            <a:cxnLst>
              <a:cxn ang="0">
                <a:pos x="connsiteX0-587" y="connsiteY0-588"/>
              </a:cxn>
              <a:cxn ang="0">
                <a:pos x="connsiteX1-589" y="connsiteY1-590"/>
              </a:cxn>
              <a:cxn ang="0">
                <a:pos x="connsiteX2-591" y="connsiteY2-592"/>
              </a:cxn>
              <a:cxn ang="0">
                <a:pos x="connsiteX3-593" y="connsiteY3-594"/>
              </a:cxn>
              <a:cxn ang="0">
                <a:pos x="connsiteX4-595" y="connsiteY4-596"/>
              </a:cxn>
              <a:cxn ang="0">
                <a:pos x="connsiteX5-597" y="connsiteY5-598"/>
              </a:cxn>
              <a:cxn ang="0">
                <a:pos x="connsiteX6-599" y="connsiteY6-600"/>
              </a:cxn>
              <a:cxn ang="0">
                <a:pos x="connsiteX7-601" y="connsiteY7-602"/>
              </a:cxn>
              <a:cxn ang="0">
                <a:pos x="connsiteX8-603" y="connsiteY8-604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135"/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8565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</a:ln>
        </p:spPr>
        <p:txBody>
          <a:bodyPr/>
          <a:lstStyle>
            <a:lvl1pPr>
              <a:defRPr sz="2135"/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Copyright of Shell International</a:t>
            </a:r>
            <a:endParaRPr lang="en-GB" sz="8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Copyright of Shell International</a:t>
            </a:r>
            <a:endParaRPr lang="en-GB" sz="8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505">
              <a:lnSpc>
                <a:spcPct val="140000"/>
              </a:lnSpc>
              <a:spcBef>
                <a:spcPts val="0"/>
              </a:spcBef>
              <a:defRPr sz="1800"/>
            </a:lvl1pPr>
            <a:lvl2pPr marL="230505" indent="-230505" defTabSz="357505">
              <a:lnSpc>
                <a:spcPct val="140000"/>
              </a:lnSpc>
              <a:spcBef>
                <a:spcPts val="0"/>
              </a:spcBef>
              <a:defRPr sz="1800"/>
            </a:lvl2pPr>
            <a:lvl3pPr marL="403225" indent="-20129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800"/>
            </a:lvl3pPr>
            <a:lvl4pPr marL="633730" indent="-23050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800"/>
            </a:lvl4pPr>
            <a:lvl5pPr marL="835025" indent="-20129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5pPr>
            <a:lvl6pPr marL="968375" indent="-133350" defTabSz="357505">
              <a:lnSpc>
                <a:spcPct val="14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05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505">
              <a:lnSpc>
                <a:spcPct val="140000"/>
              </a:lnSpc>
              <a:spcBef>
                <a:spcPts val="0"/>
              </a:spcBef>
              <a:defRPr sz="1800"/>
            </a:lvl1pPr>
            <a:lvl2pPr marL="230505" indent="-230505" defTabSz="357505">
              <a:lnSpc>
                <a:spcPct val="140000"/>
              </a:lnSpc>
              <a:spcBef>
                <a:spcPts val="0"/>
              </a:spcBef>
              <a:defRPr sz="1800"/>
            </a:lvl2pPr>
            <a:lvl3pPr marL="403225" indent="-20129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800"/>
            </a:lvl3pPr>
            <a:lvl4pPr marL="633730" indent="-23050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800"/>
            </a:lvl4pPr>
            <a:lvl5pPr marL="835025" indent="-20129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5pPr>
            <a:lvl6pPr marL="968375" indent="-133350" defTabSz="357505">
              <a:lnSpc>
                <a:spcPct val="14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05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Copyright of Shell International</a:t>
            </a:r>
            <a:endParaRPr lang="en-GB" sz="8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5"/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lang="en-GB" b="1" dirty="0" smtClean="0"/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800"/>
            </a:lvl1pPr>
            <a:lvl2pPr marL="230505" indent="-230505"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800"/>
            </a:lvl2pPr>
            <a:lvl3pPr marL="403225" indent="-2012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800"/>
            </a:lvl3pPr>
            <a:lvl4pPr marL="633730" indent="-23050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800"/>
            </a:lvl4pPr>
            <a:lvl5pPr marL="835025" indent="-2012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5pPr>
            <a:lvl6pPr marL="986155" indent="-15113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800"/>
            </a:lvl1pPr>
            <a:lvl2pPr marL="230505" indent="-230505"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800"/>
            </a:lvl2pPr>
            <a:lvl3pPr marL="403225" indent="-201295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800"/>
            </a:lvl3pPr>
            <a:lvl4pPr marL="633730" indent="-23050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800"/>
            </a:lvl4pPr>
            <a:lvl5pPr marL="835025" indent="-2012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5pPr>
            <a:lvl6pPr marL="986155" indent="-15113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lang="en-GB" b="1" dirty="0" smtClean="0"/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5068-2E74-4F8C-A7A7-B67331D54CF4}" type="datetime1">
              <a:rPr lang="zh-CN" altLang="en-US" smtClean="0"/>
              <a:t>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-1" fmla="*/ 0 w 12192000"/>
              <a:gd name="connsiteY0-2" fmla="*/ 0 h 4854636"/>
              <a:gd name="connsiteX1-3" fmla="*/ 12192000 w 12192000"/>
              <a:gd name="connsiteY1-4" fmla="*/ 0 h 4854636"/>
              <a:gd name="connsiteX2-5" fmla="*/ 12192000 w 12192000"/>
              <a:gd name="connsiteY2-6" fmla="*/ 4854636 h 4854636"/>
              <a:gd name="connsiteX3-7" fmla="*/ 592282 w 12192000"/>
              <a:gd name="connsiteY3-8" fmla="*/ 4842164 h 4854636"/>
              <a:gd name="connsiteX4-9" fmla="*/ 0 w 12192000"/>
              <a:gd name="connsiteY4-10" fmla="*/ 4854636 h 4854636"/>
              <a:gd name="connsiteX5" fmla="*/ 0 w 12192000"/>
              <a:gd name="connsiteY5" fmla="*/ 0 h 4854636"/>
              <a:gd name="connsiteX0-11" fmla="*/ 0 w 12192000"/>
              <a:gd name="connsiteY0-12" fmla="*/ 0 h 4888026"/>
              <a:gd name="connsiteX1-13" fmla="*/ 12192000 w 12192000"/>
              <a:gd name="connsiteY1-14" fmla="*/ 0 h 4888026"/>
              <a:gd name="connsiteX2-15" fmla="*/ 12192000 w 12192000"/>
              <a:gd name="connsiteY2-16" fmla="*/ 4854636 h 4888026"/>
              <a:gd name="connsiteX3-17" fmla="*/ 592282 w 12192000"/>
              <a:gd name="connsiteY3-18" fmla="*/ 4842164 h 4888026"/>
              <a:gd name="connsiteX4-19" fmla="*/ 0 w 12192000"/>
              <a:gd name="connsiteY4-20" fmla="*/ 4854636 h 4888026"/>
              <a:gd name="connsiteX5-21" fmla="*/ 0 w 12192000"/>
              <a:gd name="connsiteY5-22" fmla="*/ 0 h 4888026"/>
              <a:gd name="connsiteX0-23" fmla="*/ 0 w 12192000"/>
              <a:gd name="connsiteY0-24" fmla="*/ 0 h 4888026"/>
              <a:gd name="connsiteX1-25" fmla="*/ 12192000 w 12192000"/>
              <a:gd name="connsiteY1-26" fmla="*/ 0 h 4888026"/>
              <a:gd name="connsiteX2-27" fmla="*/ 12192000 w 12192000"/>
              <a:gd name="connsiteY2-28" fmla="*/ 4854636 h 4888026"/>
              <a:gd name="connsiteX3-29" fmla="*/ 841664 w 12192000"/>
              <a:gd name="connsiteY3-30" fmla="*/ 2909455 h 4888026"/>
              <a:gd name="connsiteX4-31" fmla="*/ 592282 w 12192000"/>
              <a:gd name="connsiteY4-32" fmla="*/ 4842164 h 4888026"/>
              <a:gd name="connsiteX5-33" fmla="*/ 0 w 12192000"/>
              <a:gd name="connsiteY5-34" fmla="*/ 4854636 h 4888026"/>
              <a:gd name="connsiteX6" fmla="*/ 0 w 12192000"/>
              <a:gd name="connsiteY6" fmla="*/ 0 h 4888026"/>
              <a:gd name="connsiteX0-35" fmla="*/ 0 w 12192000"/>
              <a:gd name="connsiteY0-36" fmla="*/ 0 h 4982265"/>
              <a:gd name="connsiteX1-37" fmla="*/ 12192000 w 12192000"/>
              <a:gd name="connsiteY1-38" fmla="*/ 0 h 4982265"/>
              <a:gd name="connsiteX2-39" fmla="*/ 12192000 w 12192000"/>
              <a:gd name="connsiteY2-40" fmla="*/ 4854636 h 4982265"/>
              <a:gd name="connsiteX3-41" fmla="*/ 7606145 w 12192000"/>
              <a:gd name="connsiteY3-42" fmla="*/ 3543300 h 4982265"/>
              <a:gd name="connsiteX4-43" fmla="*/ 841664 w 12192000"/>
              <a:gd name="connsiteY4-44" fmla="*/ 2909455 h 4982265"/>
              <a:gd name="connsiteX5-45" fmla="*/ 592282 w 12192000"/>
              <a:gd name="connsiteY5-46" fmla="*/ 4842164 h 4982265"/>
              <a:gd name="connsiteX6-47" fmla="*/ 0 w 12192000"/>
              <a:gd name="connsiteY6-48" fmla="*/ 4854636 h 4982265"/>
              <a:gd name="connsiteX7" fmla="*/ 0 w 12192000"/>
              <a:gd name="connsiteY7" fmla="*/ 0 h 4982265"/>
              <a:gd name="connsiteX0-49" fmla="*/ 0 w 12192000"/>
              <a:gd name="connsiteY0-50" fmla="*/ 0 h 5111319"/>
              <a:gd name="connsiteX1-51" fmla="*/ 12192000 w 12192000"/>
              <a:gd name="connsiteY1-52" fmla="*/ 0 h 5111319"/>
              <a:gd name="connsiteX2-53" fmla="*/ 12192000 w 12192000"/>
              <a:gd name="connsiteY2-54" fmla="*/ 4854636 h 5111319"/>
              <a:gd name="connsiteX3-55" fmla="*/ 7668491 w 12192000"/>
              <a:gd name="connsiteY3-56" fmla="*/ 4582391 h 5111319"/>
              <a:gd name="connsiteX4-57" fmla="*/ 7606145 w 12192000"/>
              <a:gd name="connsiteY4-58" fmla="*/ 3543300 h 5111319"/>
              <a:gd name="connsiteX5-59" fmla="*/ 841664 w 12192000"/>
              <a:gd name="connsiteY5-60" fmla="*/ 2909455 h 5111319"/>
              <a:gd name="connsiteX6-61" fmla="*/ 592282 w 12192000"/>
              <a:gd name="connsiteY6-62" fmla="*/ 4842164 h 5111319"/>
              <a:gd name="connsiteX7-63" fmla="*/ 0 w 12192000"/>
              <a:gd name="connsiteY7-64" fmla="*/ 4854636 h 5111319"/>
              <a:gd name="connsiteX8" fmla="*/ 0 w 12192000"/>
              <a:gd name="connsiteY8" fmla="*/ 0 h 5111319"/>
              <a:gd name="connsiteX0-65" fmla="*/ 0 w 12192000"/>
              <a:gd name="connsiteY0-66" fmla="*/ 0 h 5111319"/>
              <a:gd name="connsiteX1-67" fmla="*/ 12192000 w 12192000"/>
              <a:gd name="connsiteY1-68" fmla="*/ 0 h 5111319"/>
              <a:gd name="connsiteX2-69" fmla="*/ 12192000 w 12192000"/>
              <a:gd name="connsiteY2-70" fmla="*/ 4854636 h 5111319"/>
              <a:gd name="connsiteX3-71" fmla="*/ 7668491 w 12192000"/>
              <a:gd name="connsiteY3-72" fmla="*/ 4582391 h 5111319"/>
              <a:gd name="connsiteX4-73" fmla="*/ 7606145 w 12192000"/>
              <a:gd name="connsiteY4-74" fmla="*/ 3543300 h 5111319"/>
              <a:gd name="connsiteX5-75" fmla="*/ 841664 w 12192000"/>
              <a:gd name="connsiteY5-76" fmla="*/ 2909455 h 5111319"/>
              <a:gd name="connsiteX6-77" fmla="*/ 760313 w 12192000"/>
              <a:gd name="connsiteY6-78" fmla="*/ 4842164 h 5111319"/>
              <a:gd name="connsiteX7-79" fmla="*/ 0 w 12192000"/>
              <a:gd name="connsiteY7-80" fmla="*/ 4854636 h 5111319"/>
              <a:gd name="connsiteX8-81" fmla="*/ 0 w 12192000"/>
              <a:gd name="connsiteY8-82" fmla="*/ 0 h 5111319"/>
              <a:gd name="connsiteX0-83" fmla="*/ 0 w 12192000"/>
              <a:gd name="connsiteY0-84" fmla="*/ 0 h 5111319"/>
              <a:gd name="connsiteX1-85" fmla="*/ 12192000 w 12192000"/>
              <a:gd name="connsiteY1-86" fmla="*/ 0 h 5111319"/>
              <a:gd name="connsiteX2-87" fmla="*/ 12192000 w 12192000"/>
              <a:gd name="connsiteY2-88" fmla="*/ 4854636 h 5111319"/>
              <a:gd name="connsiteX3-89" fmla="*/ 7668491 w 12192000"/>
              <a:gd name="connsiteY3-90" fmla="*/ 4582391 h 5111319"/>
              <a:gd name="connsiteX4-91" fmla="*/ 7606145 w 12192000"/>
              <a:gd name="connsiteY4-92" fmla="*/ 3543300 h 5111319"/>
              <a:gd name="connsiteX5-93" fmla="*/ 841664 w 12192000"/>
              <a:gd name="connsiteY5-94" fmla="*/ 2909455 h 5111319"/>
              <a:gd name="connsiteX6-95" fmla="*/ 760313 w 12192000"/>
              <a:gd name="connsiteY6-96" fmla="*/ 4842164 h 5111319"/>
              <a:gd name="connsiteX7-97" fmla="*/ 0 w 12192000"/>
              <a:gd name="connsiteY7-98" fmla="*/ 4854636 h 5111319"/>
              <a:gd name="connsiteX8-99" fmla="*/ 0 w 12192000"/>
              <a:gd name="connsiteY8-100" fmla="*/ 0 h 5111319"/>
              <a:gd name="connsiteX0-101" fmla="*/ 0 w 12192000"/>
              <a:gd name="connsiteY0-102" fmla="*/ 0 h 5111319"/>
              <a:gd name="connsiteX1-103" fmla="*/ 12192000 w 12192000"/>
              <a:gd name="connsiteY1-104" fmla="*/ 0 h 5111319"/>
              <a:gd name="connsiteX2-105" fmla="*/ 12192000 w 12192000"/>
              <a:gd name="connsiteY2-106" fmla="*/ 4854636 h 5111319"/>
              <a:gd name="connsiteX3-107" fmla="*/ 7668491 w 12192000"/>
              <a:gd name="connsiteY3-108" fmla="*/ 4582391 h 5111319"/>
              <a:gd name="connsiteX4-109" fmla="*/ 7606145 w 12192000"/>
              <a:gd name="connsiteY4-110" fmla="*/ 3543300 h 5111319"/>
              <a:gd name="connsiteX5-111" fmla="*/ 841664 w 12192000"/>
              <a:gd name="connsiteY5-112" fmla="*/ 2909455 h 5111319"/>
              <a:gd name="connsiteX6-113" fmla="*/ 760313 w 12192000"/>
              <a:gd name="connsiteY6-114" fmla="*/ 4842164 h 5111319"/>
              <a:gd name="connsiteX7-115" fmla="*/ 0 w 12192000"/>
              <a:gd name="connsiteY7-116" fmla="*/ 4854636 h 5111319"/>
              <a:gd name="connsiteX8-117" fmla="*/ 0 w 12192000"/>
              <a:gd name="connsiteY8-118" fmla="*/ 0 h 5111319"/>
              <a:gd name="connsiteX0-119" fmla="*/ 0 w 12192000"/>
              <a:gd name="connsiteY0-120" fmla="*/ 0 h 5111319"/>
              <a:gd name="connsiteX1-121" fmla="*/ 12192000 w 12192000"/>
              <a:gd name="connsiteY1-122" fmla="*/ 0 h 5111319"/>
              <a:gd name="connsiteX2-123" fmla="*/ 12192000 w 12192000"/>
              <a:gd name="connsiteY2-124" fmla="*/ 4854636 h 5111319"/>
              <a:gd name="connsiteX3-125" fmla="*/ 7668491 w 12192000"/>
              <a:gd name="connsiteY3-126" fmla="*/ 4582391 h 5111319"/>
              <a:gd name="connsiteX4-127" fmla="*/ 7606145 w 12192000"/>
              <a:gd name="connsiteY4-128" fmla="*/ 3543300 h 5111319"/>
              <a:gd name="connsiteX5-129" fmla="*/ 841664 w 12192000"/>
              <a:gd name="connsiteY5-130" fmla="*/ 2909455 h 5111319"/>
              <a:gd name="connsiteX6-131" fmla="*/ 760313 w 12192000"/>
              <a:gd name="connsiteY6-132" fmla="*/ 4861702 h 5111319"/>
              <a:gd name="connsiteX7-133" fmla="*/ 0 w 12192000"/>
              <a:gd name="connsiteY7-134" fmla="*/ 4854636 h 5111319"/>
              <a:gd name="connsiteX8-135" fmla="*/ 0 w 12192000"/>
              <a:gd name="connsiteY8-136" fmla="*/ 0 h 5111319"/>
              <a:gd name="connsiteX0-137" fmla="*/ 0 w 12192000"/>
              <a:gd name="connsiteY0-138" fmla="*/ 0 h 5111319"/>
              <a:gd name="connsiteX1-139" fmla="*/ 12192000 w 12192000"/>
              <a:gd name="connsiteY1-140" fmla="*/ 0 h 5111319"/>
              <a:gd name="connsiteX2-141" fmla="*/ 12192000 w 12192000"/>
              <a:gd name="connsiteY2-142" fmla="*/ 4854636 h 5111319"/>
              <a:gd name="connsiteX3-143" fmla="*/ 7668491 w 12192000"/>
              <a:gd name="connsiteY3-144" fmla="*/ 4582391 h 5111319"/>
              <a:gd name="connsiteX4-145" fmla="*/ 7606145 w 12192000"/>
              <a:gd name="connsiteY4-146" fmla="*/ 3543300 h 5111319"/>
              <a:gd name="connsiteX5-147" fmla="*/ 841664 w 12192000"/>
              <a:gd name="connsiteY5-148" fmla="*/ 2909455 h 5111319"/>
              <a:gd name="connsiteX6-149" fmla="*/ 760313 w 12192000"/>
              <a:gd name="connsiteY6-150" fmla="*/ 4846071 h 5111319"/>
              <a:gd name="connsiteX7-151" fmla="*/ 0 w 12192000"/>
              <a:gd name="connsiteY7-152" fmla="*/ 4854636 h 5111319"/>
              <a:gd name="connsiteX8-153" fmla="*/ 0 w 12192000"/>
              <a:gd name="connsiteY8-154" fmla="*/ 0 h 5111319"/>
              <a:gd name="connsiteX0-155" fmla="*/ 0 w 12192000"/>
              <a:gd name="connsiteY0-156" fmla="*/ 0 h 5111319"/>
              <a:gd name="connsiteX1-157" fmla="*/ 12192000 w 12192000"/>
              <a:gd name="connsiteY1-158" fmla="*/ 0 h 5111319"/>
              <a:gd name="connsiteX2-159" fmla="*/ 12192000 w 12192000"/>
              <a:gd name="connsiteY2-160" fmla="*/ 4854636 h 5111319"/>
              <a:gd name="connsiteX3-161" fmla="*/ 7668491 w 12192000"/>
              <a:gd name="connsiteY3-162" fmla="*/ 4582391 h 5111319"/>
              <a:gd name="connsiteX4-163" fmla="*/ 7606145 w 12192000"/>
              <a:gd name="connsiteY4-164" fmla="*/ 3543300 h 5111319"/>
              <a:gd name="connsiteX5-165" fmla="*/ 841664 w 12192000"/>
              <a:gd name="connsiteY5-166" fmla="*/ 2909455 h 5111319"/>
              <a:gd name="connsiteX6-167" fmla="*/ 760313 w 12192000"/>
              <a:gd name="connsiteY6-168" fmla="*/ 4857795 h 5111319"/>
              <a:gd name="connsiteX7-169" fmla="*/ 0 w 12192000"/>
              <a:gd name="connsiteY7-170" fmla="*/ 4854636 h 5111319"/>
              <a:gd name="connsiteX8-171" fmla="*/ 0 w 12192000"/>
              <a:gd name="connsiteY8-172" fmla="*/ 0 h 5111319"/>
              <a:gd name="connsiteX0-173" fmla="*/ 0 w 12192000"/>
              <a:gd name="connsiteY0-174" fmla="*/ 0 h 5111319"/>
              <a:gd name="connsiteX1-175" fmla="*/ 12192000 w 12192000"/>
              <a:gd name="connsiteY1-176" fmla="*/ 0 h 5111319"/>
              <a:gd name="connsiteX2-177" fmla="*/ 12192000 w 12192000"/>
              <a:gd name="connsiteY2-178" fmla="*/ 4854636 h 5111319"/>
              <a:gd name="connsiteX3-179" fmla="*/ 7668491 w 12192000"/>
              <a:gd name="connsiteY3-180" fmla="*/ 4582391 h 5111319"/>
              <a:gd name="connsiteX4-181" fmla="*/ 7606145 w 12192000"/>
              <a:gd name="connsiteY4-182" fmla="*/ 3543300 h 5111319"/>
              <a:gd name="connsiteX5-183" fmla="*/ 841664 w 12192000"/>
              <a:gd name="connsiteY5-184" fmla="*/ 2909455 h 5111319"/>
              <a:gd name="connsiteX6-185" fmla="*/ 760313 w 12192000"/>
              <a:gd name="connsiteY6-186" fmla="*/ 4857795 h 5111319"/>
              <a:gd name="connsiteX7-187" fmla="*/ 0 w 12192000"/>
              <a:gd name="connsiteY7-188" fmla="*/ 4854636 h 5111319"/>
              <a:gd name="connsiteX8-189" fmla="*/ 0 w 12192000"/>
              <a:gd name="connsiteY8-190" fmla="*/ 0 h 5111319"/>
              <a:gd name="connsiteX0-191" fmla="*/ 0 w 12192000"/>
              <a:gd name="connsiteY0-192" fmla="*/ 0 h 5111319"/>
              <a:gd name="connsiteX1-193" fmla="*/ 12192000 w 12192000"/>
              <a:gd name="connsiteY1-194" fmla="*/ 0 h 5111319"/>
              <a:gd name="connsiteX2-195" fmla="*/ 12192000 w 12192000"/>
              <a:gd name="connsiteY2-196" fmla="*/ 4854636 h 5111319"/>
              <a:gd name="connsiteX3-197" fmla="*/ 7668491 w 12192000"/>
              <a:gd name="connsiteY3-198" fmla="*/ 4582391 h 5111319"/>
              <a:gd name="connsiteX4-199" fmla="*/ 7606145 w 12192000"/>
              <a:gd name="connsiteY4-200" fmla="*/ 3543300 h 5111319"/>
              <a:gd name="connsiteX5-201" fmla="*/ 748146 w 12192000"/>
              <a:gd name="connsiteY5-202" fmla="*/ 3564082 h 5111319"/>
              <a:gd name="connsiteX6-203" fmla="*/ 760313 w 12192000"/>
              <a:gd name="connsiteY6-204" fmla="*/ 4857795 h 5111319"/>
              <a:gd name="connsiteX7-205" fmla="*/ 0 w 12192000"/>
              <a:gd name="connsiteY7-206" fmla="*/ 4854636 h 5111319"/>
              <a:gd name="connsiteX8-207" fmla="*/ 0 w 12192000"/>
              <a:gd name="connsiteY8-208" fmla="*/ 0 h 5111319"/>
              <a:gd name="connsiteX0-209" fmla="*/ 0 w 12192000"/>
              <a:gd name="connsiteY0-210" fmla="*/ 0 h 5111319"/>
              <a:gd name="connsiteX1-211" fmla="*/ 12192000 w 12192000"/>
              <a:gd name="connsiteY1-212" fmla="*/ 0 h 5111319"/>
              <a:gd name="connsiteX2-213" fmla="*/ 12192000 w 12192000"/>
              <a:gd name="connsiteY2-214" fmla="*/ 4854636 h 5111319"/>
              <a:gd name="connsiteX3-215" fmla="*/ 7668491 w 12192000"/>
              <a:gd name="connsiteY3-216" fmla="*/ 4582391 h 5111319"/>
              <a:gd name="connsiteX4-217" fmla="*/ 7606145 w 12192000"/>
              <a:gd name="connsiteY4-218" fmla="*/ 3543300 h 5111319"/>
              <a:gd name="connsiteX5-219" fmla="*/ 754970 w 12192000"/>
              <a:gd name="connsiteY5-220" fmla="*/ 3547023 h 5111319"/>
              <a:gd name="connsiteX6-221" fmla="*/ 760313 w 12192000"/>
              <a:gd name="connsiteY6-222" fmla="*/ 4857795 h 5111319"/>
              <a:gd name="connsiteX7-223" fmla="*/ 0 w 12192000"/>
              <a:gd name="connsiteY7-224" fmla="*/ 4854636 h 5111319"/>
              <a:gd name="connsiteX8-225" fmla="*/ 0 w 12192000"/>
              <a:gd name="connsiteY8-226" fmla="*/ 0 h 5111319"/>
              <a:gd name="connsiteX0-227" fmla="*/ 0 w 12192000"/>
              <a:gd name="connsiteY0-228" fmla="*/ 0 h 5111319"/>
              <a:gd name="connsiteX1-229" fmla="*/ 12192000 w 12192000"/>
              <a:gd name="connsiteY1-230" fmla="*/ 0 h 5111319"/>
              <a:gd name="connsiteX2-231" fmla="*/ 12192000 w 12192000"/>
              <a:gd name="connsiteY2-232" fmla="*/ 4854636 h 5111319"/>
              <a:gd name="connsiteX3-233" fmla="*/ 7668491 w 12192000"/>
              <a:gd name="connsiteY3-234" fmla="*/ 4582391 h 5111319"/>
              <a:gd name="connsiteX4-235" fmla="*/ 7606145 w 12192000"/>
              <a:gd name="connsiteY4-236" fmla="*/ 3543300 h 5111319"/>
              <a:gd name="connsiteX5-237" fmla="*/ 754970 w 12192000"/>
              <a:gd name="connsiteY5-238" fmla="*/ 3547023 h 5111319"/>
              <a:gd name="connsiteX6-239" fmla="*/ 760313 w 12192000"/>
              <a:gd name="connsiteY6-240" fmla="*/ 4857795 h 5111319"/>
              <a:gd name="connsiteX7-241" fmla="*/ 0 w 12192000"/>
              <a:gd name="connsiteY7-242" fmla="*/ 4854636 h 5111319"/>
              <a:gd name="connsiteX8-243" fmla="*/ 0 w 12192000"/>
              <a:gd name="connsiteY8-244" fmla="*/ 0 h 5111319"/>
              <a:gd name="connsiteX0-245" fmla="*/ 0 w 12192000"/>
              <a:gd name="connsiteY0-246" fmla="*/ 0 h 5111319"/>
              <a:gd name="connsiteX1-247" fmla="*/ 12192000 w 12192000"/>
              <a:gd name="connsiteY1-248" fmla="*/ 0 h 5111319"/>
              <a:gd name="connsiteX2-249" fmla="*/ 12192000 w 12192000"/>
              <a:gd name="connsiteY2-250" fmla="*/ 4854636 h 5111319"/>
              <a:gd name="connsiteX3-251" fmla="*/ 7668491 w 12192000"/>
              <a:gd name="connsiteY3-252" fmla="*/ 4582391 h 5111319"/>
              <a:gd name="connsiteX4-253" fmla="*/ 7606145 w 12192000"/>
              <a:gd name="connsiteY4-254" fmla="*/ 3543300 h 5111319"/>
              <a:gd name="connsiteX5-255" fmla="*/ 754970 w 12192000"/>
              <a:gd name="connsiteY5-256" fmla="*/ 3547023 h 5111319"/>
              <a:gd name="connsiteX6-257" fmla="*/ 760313 w 12192000"/>
              <a:gd name="connsiteY6-258" fmla="*/ 4857795 h 5111319"/>
              <a:gd name="connsiteX7-259" fmla="*/ 0 w 12192000"/>
              <a:gd name="connsiteY7-260" fmla="*/ 4854636 h 5111319"/>
              <a:gd name="connsiteX8-261" fmla="*/ 0 w 12192000"/>
              <a:gd name="connsiteY8-262" fmla="*/ 0 h 5111319"/>
              <a:gd name="connsiteX0-263" fmla="*/ 0 w 12192000"/>
              <a:gd name="connsiteY0-264" fmla="*/ 0 h 5111319"/>
              <a:gd name="connsiteX1-265" fmla="*/ 12192000 w 12192000"/>
              <a:gd name="connsiteY1-266" fmla="*/ 0 h 5111319"/>
              <a:gd name="connsiteX2-267" fmla="*/ 12192000 w 12192000"/>
              <a:gd name="connsiteY2-268" fmla="*/ 4854636 h 5111319"/>
              <a:gd name="connsiteX3-269" fmla="*/ 7668491 w 12192000"/>
              <a:gd name="connsiteY3-270" fmla="*/ 4582391 h 5111319"/>
              <a:gd name="connsiteX4-271" fmla="*/ 7606145 w 12192000"/>
              <a:gd name="connsiteY4-272" fmla="*/ 3543300 h 5111319"/>
              <a:gd name="connsiteX5-273" fmla="*/ 754970 w 12192000"/>
              <a:gd name="connsiteY5-274" fmla="*/ 3547023 h 5111319"/>
              <a:gd name="connsiteX6-275" fmla="*/ 760313 w 12192000"/>
              <a:gd name="connsiteY6-276" fmla="*/ 4857795 h 5111319"/>
              <a:gd name="connsiteX7-277" fmla="*/ 0 w 12192000"/>
              <a:gd name="connsiteY7-278" fmla="*/ 4854636 h 5111319"/>
              <a:gd name="connsiteX8-279" fmla="*/ 0 w 12192000"/>
              <a:gd name="connsiteY8-280" fmla="*/ 0 h 5111319"/>
              <a:gd name="connsiteX0-281" fmla="*/ 2382 w 12194382"/>
              <a:gd name="connsiteY0-282" fmla="*/ 0 h 5111319"/>
              <a:gd name="connsiteX1-283" fmla="*/ 12194382 w 12194382"/>
              <a:gd name="connsiteY1-284" fmla="*/ 0 h 5111319"/>
              <a:gd name="connsiteX2-285" fmla="*/ 12194382 w 12194382"/>
              <a:gd name="connsiteY2-286" fmla="*/ 4854636 h 5111319"/>
              <a:gd name="connsiteX3-287" fmla="*/ 7670873 w 12194382"/>
              <a:gd name="connsiteY3-288" fmla="*/ 4582391 h 5111319"/>
              <a:gd name="connsiteX4-289" fmla="*/ 7608527 w 12194382"/>
              <a:gd name="connsiteY4-290" fmla="*/ 3543300 h 5111319"/>
              <a:gd name="connsiteX5-291" fmla="*/ 757352 w 12194382"/>
              <a:gd name="connsiteY5-292" fmla="*/ 3547023 h 5111319"/>
              <a:gd name="connsiteX6-293" fmla="*/ 762695 w 12194382"/>
              <a:gd name="connsiteY6-294" fmla="*/ 4857795 h 5111319"/>
              <a:gd name="connsiteX7-295" fmla="*/ 0 w 12194382"/>
              <a:gd name="connsiteY7-296" fmla="*/ 4847509 h 5111319"/>
              <a:gd name="connsiteX8-297" fmla="*/ 2382 w 12194382"/>
              <a:gd name="connsiteY8-298" fmla="*/ 0 h 5111319"/>
              <a:gd name="connsiteX0-299" fmla="*/ 2382 w 12194382"/>
              <a:gd name="connsiteY0-300" fmla="*/ 0 h 5111319"/>
              <a:gd name="connsiteX1-301" fmla="*/ 12194382 w 12194382"/>
              <a:gd name="connsiteY1-302" fmla="*/ 0 h 5111319"/>
              <a:gd name="connsiteX2-303" fmla="*/ 12194382 w 12194382"/>
              <a:gd name="connsiteY2-304" fmla="*/ 4854636 h 5111319"/>
              <a:gd name="connsiteX3-305" fmla="*/ 7670873 w 12194382"/>
              <a:gd name="connsiteY3-306" fmla="*/ 4582391 h 5111319"/>
              <a:gd name="connsiteX4-307" fmla="*/ 7608527 w 12194382"/>
              <a:gd name="connsiteY4-308" fmla="*/ 3543300 h 5111319"/>
              <a:gd name="connsiteX5-309" fmla="*/ 757352 w 12194382"/>
              <a:gd name="connsiteY5-310" fmla="*/ 3547023 h 5111319"/>
              <a:gd name="connsiteX6-311" fmla="*/ 769839 w 12194382"/>
              <a:gd name="connsiteY6-312" fmla="*/ 4838792 h 5111319"/>
              <a:gd name="connsiteX7-313" fmla="*/ 0 w 12194382"/>
              <a:gd name="connsiteY7-314" fmla="*/ 4847509 h 5111319"/>
              <a:gd name="connsiteX8-315" fmla="*/ 2382 w 12194382"/>
              <a:gd name="connsiteY8-316" fmla="*/ 0 h 5111319"/>
              <a:gd name="connsiteX0-317" fmla="*/ 2382 w 12194382"/>
              <a:gd name="connsiteY0-318" fmla="*/ 0 h 5111319"/>
              <a:gd name="connsiteX1-319" fmla="*/ 12194382 w 12194382"/>
              <a:gd name="connsiteY1-320" fmla="*/ 0 h 5111319"/>
              <a:gd name="connsiteX2-321" fmla="*/ 12194382 w 12194382"/>
              <a:gd name="connsiteY2-322" fmla="*/ 4854636 h 5111319"/>
              <a:gd name="connsiteX3-323" fmla="*/ 7670873 w 12194382"/>
              <a:gd name="connsiteY3-324" fmla="*/ 4582391 h 5111319"/>
              <a:gd name="connsiteX4-325" fmla="*/ 7608527 w 12194382"/>
              <a:gd name="connsiteY4-326" fmla="*/ 3543300 h 5111319"/>
              <a:gd name="connsiteX5-327" fmla="*/ 757352 w 12194382"/>
              <a:gd name="connsiteY5-328" fmla="*/ 3547023 h 5111319"/>
              <a:gd name="connsiteX6-329" fmla="*/ 769839 w 12194382"/>
              <a:gd name="connsiteY6-330" fmla="*/ 4838792 h 5111319"/>
              <a:gd name="connsiteX7-331" fmla="*/ 0 w 12194382"/>
              <a:gd name="connsiteY7-332" fmla="*/ 4847509 h 5111319"/>
              <a:gd name="connsiteX8-333" fmla="*/ 2382 w 12194382"/>
              <a:gd name="connsiteY8-334" fmla="*/ 0 h 5111319"/>
              <a:gd name="connsiteX0-335" fmla="*/ 2382 w 12194382"/>
              <a:gd name="connsiteY0-336" fmla="*/ 0 h 5111319"/>
              <a:gd name="connsiteX1-337" fmla="*/ 12194382 w 12194382"/>
              <a:gd name="connsiteY1-338" fmla="*/ 0 h 5111319"/>
              <a:gd name="connsiteX2-339" fmla="*/ 12194382 w 12194382"/>
              <a:gd name="connsiteY2-340" fmla="*/ 4854636 h 5111319"/>
              <a:gd name="connsiteX3-341" fmla="*/ 7670873 w 12194382"/>
              <a:gd name="connsiteY3-342" fmla="*/ 4582391 h 5111319"/>
              <a:gd name="connsiteX4-343" fmla="*/ 7608527 w 12194382"/>
              <a:gd name="connsiteY4-344" fmla="*/ 3543300 h 5111319"/>
              <a:gd name="connsiteX5-345" fmla="*/ 757352 w 12194382"/>
              <a:gd name="connsiteY5-346" fmla="*/ 3547023 h 5111319"/>
              <a:gd name="connsiteX6-347" fmla="*/ 769839 w 12194382"/>
              <a:gd name="connsiteY6-348" fmla="*/ 4838792 h 5111319"/>
              <a:gd name="connsiteX7-349" fmla="*/ 0 w 12194382"/>
              <a:gd name="connsiteY7-350" fmla="*/ 4847509 h 5111319"/>
              <a:gd name="connsiteX8-351" fmla="*/ 2382 w 12194382"/>
              <a:gd name="connsiteY8-352" fmla="*/ 0 h 5111319"/>
              <a:gd name="connsiteX0-353" fmla="*/ 2382 w 12194382"/>
              <a:gd name="connsiteY0-354" fmla="*/ 0 h 5111319"/>
              <a:gd name="connsiteX1-355" fmla="*/ 12194382 w 12194382"/>
              <a:gd name="connsiteY1-356" fmla="*/ 0 h 5111319"/>
              <a:gd name="connsiteX2-357" fmla="*/ 12194382 w 12194382"/>
              <a:gd name="connsiteY2-358" fmla="*/ 4854636 h 5111319"/>
              <a:gd name="connsiteX3-359" fmla="*/ 7670873 w 12194382"/>
              <a:gd name="connsiteY3-360" fmla="*/ 4582391 h 5111319"/>
              <a:gd name="connsiteX4-361" fmla="*/ 7608527 w 12194382"/>
              <a:gd name="connsiteY4-362" fmla="*/ 3543300 h 5111319"/>
              <a:gd name="connsiteX5-363" fmla="*/ 757352 w 12194382"/>
              <a:gd name="connsiteY5-364" fmla="*/ 3547023 h 5111319"/>
              <a:gd name="connsiteX6-365" fmla="*/ 872233 w 12194382"/>
              <a:gd name="connsiteY6-366" fmla="*/ 4872048 h 5111319"/>
              <a:gd name="connsiteX7-367" fmla="*/ 0 w 12194382"/>
              <a:gd name="connsiteY7-368" fmla="*/ 4847509 h 5111319"/>
              <a:gd name="connsiteX8-369" fmla="*/ 2382 w 12194382"/>
              <a:gd name="connsiteY8-370" fmla="*/ 0 h 5111319"/>
              <a:gd name="connsiteX0-371" fmla="*/ 2382 w 12194382"/>
              <a:gd name="connsiteY0-372" fmla="*/ 0 h 5111319"/>
              <a:gd name="connsiteX1-373" fmla="*/ 12194382 w 12194382"/>
              <a:gd name="connsiteY1-374" fmla="*/ 0 h 5111319"/>
              <a:gd name="connsiteX2-375" fmla="*/ 12194382 w 12194382"/>
              <a:gd name="connsiteY2-376" fmla="*/ 4854636 h 5111319"/>
              <a:gd name="connsiteX3-377" fmla="*/ 7670873 w 12194382"/>
              <a:gd name="connsiteY3-378" fmla="*/ 4582391 h 5111319"/>
              <a:gd name="connsiteX4-379" fmla="*/ 7608527 w 12194382"/>
              <a:gd name="connsiteY4-380" fmla="*/ 3543300 h 5111319"/>
              <a:gd name="connsiteX5-381" fmla="*/ 757352 w 12194382"/>
              <a:gd name="connsiteY5-382" fmla="*/ 3547023 h 5111319"/>
              <a:gd name="connsiteX6-383" fmla="*/ 762695 w 12194382"/>
              <a:gd name="connsiteY6-384" fmla="*/ 4845920 h 5111319"/>
              <a:gd name="connsiteX7-385" fmla="*/ 0 w 12194382"/>
              <a:gd name="connsiteY7-386" fmla="*/ 4847509 h 5111319"/>
              <a:gd name="connsiteX8-387" fmla="*/ 2382 w 12194382"/>
              <a:gd name="connsiteY8-388" fmla="*/ 0 h 5111319"/>
              <a:gd name="connsiteX0-389" fmla="*/ 2382 w 12194382"/>
              <a:gd name="connsiteY0-390" fmla="*/ 0 h 5111319"/>
              <a:gd name="connsiteX1-391" fmla="*/ 12194382 w 12194382"/>
              <a:gd name="connsiteY1-392" fmla="*/ 0 h 5111319"/>
              <a:gd name="connsiteX2-393" fmla="*/ 12194382 w 12194382"/>
              <a:gd name="connsiteY2-394" fmla="*/ 4854636 h 5111319"/>
              <a:gd name="connsiteX3-395" fmla="*/ 7670873 w 12194382"/>
              <a:gd name="connsiteY3-396" fmla="*/ 4582391 h 5111319"/>
              <a:gd name="connsiteX4-397" fmla="*/ 7608527 w 12194382"/>
              <a:gd name="connsiteY4-398" fmla="*/ 3543300 h 5111319"/>
              <a:gd name="connsiteX5-399" fmla="*/ 757352 w 12194382"/>
              <a:gd name="connsiteY5-400" fmla="*/ 3547023 h 5111319"/>
              <a:gd name="connsiteX6-401" fmla="*/ 762695 w 12194382"/>
              <a:gd name="connsiteY6-402" fmla="*/ 4850671 h 5111319"/>
              <a:gd name="connsiteX7-403" fmla="*/ 0 w 12194382"/>
              <a:gd name="connsiteY7-404" fmla="*/ 4847509 h 5111319"/>
              <a:gd name="connsiteX8-405" fmla="*/ 2382 w 12194382"/>
              <a:gd name="connsiteY8-406" fmla="*/ 0 h 5111319"/>
              <a:gd name="connsiteX0-407" fmla="*/ 2382 w 12194382"/>
              <a:gd name="connsiteY0-408" fmla="*/ 0 h 5111319"/>
              <a:gd name="connsiteX1-409" fmla="*/ 12194382 w 12194382"/>
              <a:gd name="connsiteY1-410" fmla="*/ 0 h 5111319"/>
              <a:gd name="connsiteX2-411" fmla="*/ 12194382 w 12194382"/>
              <a:gd name="connsiteY2-412" fmla="*/ 4854636 h 5111319"/>
              <a:gd name="connsiteX3-413" fmla="*/ 7670873 w 12194382"/>
              <a:gd name="connsiteY3-414" fmla="*/ 4582391 h 5111319"/>
              <a:gd name="connsiteX4-415" fmla="*/ 7608527 w 12194382"/>
              <a:gd name="connsiteY4-416" fmla="*/ 3543300 h 5111319"/>
              <a:gd name="connsiteX5-417" fmla="*/ 762115 w 12194382"/>
              <a:gd name="connsiteY5-418" fmla="*/ 3547023 h 5111319"/>
              <a:gd name="connsiteX6-419" fmla="*/ 762695 w 12194382"/>
              <a:gd name="connsiteY6-420" fmla="*/ 4850671 h 5111319"/>
              <a:gd name="connsiteX7-421" fmla="*/ 0 w 12194382"/>
              <a:gd name="connsiteY7-422" fmla="*/ 4847509 h 5111319"/>
              <a:gd name="connsiteX8-423" fmla="*/ 2382 w 12194382"/>
              <a:gd name="connsiteY8-424" fmla="*/ 0 h 5111319"/>
              <a:gd name="connsiteX0-425" fmla="*/ 2382 w 12194382"/>
              <a:gd name="connsiteY0-426" fmla="*/ 0 h 5111319"/>
              <a:gd name="connsiteX1-427" fmla="*/ 12194382 w 12194382"/>
              <a:gd name="connsiteY1-428" fmla="*/ 0 h 5111319"/>
              <a:gd name="connsiteX2-429" fmla="*/ 12194382 w 12194382"/>
              <a:gd name="connsiteY2-430" fmla="*/ 4854636 h 5111319"/>
              <a:gd name="connsiteX3-431" fmla="*/ 7670873 w 12194382"/>
              <a:gd name="connsiteY3-432" fmla="*/ 4582391 h 5111319"/>
              <a:gd name="connsiteX4-433" fmla="*/ 7608527 w 12194382"/>
              <a:gd name="connsiteY4-434" fmla="*/ 3543300 h 5111319"/>
              <a:gd name="connsiteX5-435" fmla="*/ 762115 w 12194382"/>
              <a:gd name="connsiteY5-436" fmla="*/ 3547023 h 5111319"/>
              <a:gd name="connsiteX6-437" fmla="*/ 762695 w 12194382"/>
              <a:gd name="connsiteY6-438" fmla="*/ 4850671 h 5111319"/>
              <a:gd name="connsiteX7-439" fmla="*/ 0 w 12194382"/>
              <a:gd name="connsiteY7-440" fmla="*/ 4847509 h 5111319"/>
              <a:gd name="connsiteX8-441" fmla="*/ 2382 w 12194382"/>
              <a:gd name="connsiteY8-442" fmla="*/ 0 h 5111319"/>
              <a:gd name="connsiteX0-443" fmla="*/ 2382 w 12194382"/>
              <a:gd name="connsiteY0-444" fmla="*/ 0 h 5111319"/>
              <a:gd name="connsiteX1-445" fmla="*/ 12194382 w 12194382"/>
              <a:gd name="connsiteY1-446" fmla="*/ 0 h 5111319"/>
              <a:gd name="connsiteX2-447" fmla="*/ 12194382 w 12194382"/>
              <a:gd name="connsiteY2-448" fmla="*/ 4854636 h 5111319"/>
              <a:gd name="connsiteX3-449" fmla="*/ 7670873 w 12194382"/>
              <a:gd name="connsiteY3-450" fmla="*/ 4582391 h 5111319"/>
              <a:gd name="connsiteX4-451" fmla="*/ 7608527 w 12194382"/>
              <a:gd name="connsiteY4-452" fmla="*/ 3543300 h 5111319"/>
              <a:gd name="connsiteX5-453" fmla="*/ 762115 w 12194382"/>
              <a:gd name="connsiteY5-454" fmla="*/ 3547023 h 5111319"/>
              <a:gd name="connsiteX6-455" fmla="*/ 762695 w 12194382"/>
              <a:gd name="connsiteY6-456" fmla="*/ 4850671 h 5111319"/>
              <a:gd name="connsiteX7-457" fmla="*/ 0 w 12194382"/>
              <a:gd name="connsiteY7-458" fmla="*/ 4847509 h 5111319"/>
              <a:gd name="connsiteX8-459" fmla="*/ 2382 w 12194382"/>
              <a:gd name="connsiteY8-460" fmla="*/ 0 h 5111319"/>
              <a:gd name="connsiteX0-461" fmla="*/ 2382 w 12194382"/>
              <a:gd name="connsiteY0-462" fmla="*/ 0 h 5111319"/>
              <a:gd name="connsiteX1-463" fmla="*/ 12194382 w 12194382"/>
              <a:gd name="connsiteY1-464" fmla="*/ 0 h 5111319"/>
              <a:gd name="connsiteX2-465" fmla="*/ 12194382 w 12194382"/>
              <a:gd name="connsiteY2-466" fmla="*/ 4854636 h 5111319"/>
              <a:gd name="connsiteX3-467" fmla="*/ 7670873 w 12194382"/>
              <a:gd name="connsiteY3-468" fmla="*/ 4582391 h 5111319"/>
              <a:gd name="connsiteX4-469" fmla="*/ 7620433 w 12194382"/>
              <a:gd name="connsiteY4-470" fmla="*/ 3543300 h 5111319"/>
              <a:gd name="connsiteX5-471" fmla="*/ 762115 w 12194382"/>
              <a:gd name="connsiteY5-472" fmla="*/ 3547023 h 5111319"/>
              <a:gd name="connsiteX6-473" fmla="*/ 762695 w 12194382"/>
              <a:gd name="connsiteY6-474" fmla="*/ 4850671 h 5111319"/>
              <a:gd name="connsiteX7-475" fmla="*/ 0 w 12194382"/>
              <a:gd name="connsiteY7-476" fmla="*/ 4847509 h 5111319"/>
              <a:gd name="connsiteX8-477" fmla="*/ 2382 w 12194382"/>
              <a:gd name="connsiteY8-478" fmla="*/ 0 h 5111319"/>
              <a:gd name="connsiteX0-479" fmla="*/ 2382 w 12194382"/>
              <a:gd name="connsiteY0-480" fmla="*/ 0 h 5111319"/>
              <a:gd name="connsiteX1-481" fmla="*/ 12194382 w 12194382"/>
              <a:gd name="connsiteY1-482" fmla="*/ 0 h 5111319"/>
              <a:gd name="connsiteX2-483" fmla="*/ 12194382 w 12194382"/>
              <a:gd name="connsiteY2-484" fmla="*/ 4854636 h 5111319"/>
              <a:gd name="connsiteX3-485" fmla="*/ 7670873 w 12194382"/>
              <a:gd name="connsiteY3-486" fmla="*/ 4582391 h 5111319"/>
              <a:gd name="connsiteX4-487" fmla="*/ 7620433 w 12194382"/>
              <a:gd name="connsiteY4-488" fmla="*/ 3543300 h 5111319"/>
              <a:gd name="connsiteX5-489" fmla="*/ 762115 w 12194382"/>
              <a:gd name="connsiteY5-490" fmla="*/ 3547023 h 5111319"/>
              <a:gd name="connsiteX6-491" fmla="*/ 762695 w 12194382"/>
              <a:gd name="connsiteY6-492" fmla="*/ 4850671 h 5111319"/>
              <a:gd name="connsiteX7-493" fmla="*/ 0 w 12194382"/>
              <a:gd name="connsiteY7-494" fmla="*/ 4847509 h 5111319"/>
              <a:gd name="connsiteX8-495" fmla="*/ 2382 w 12194382"/>
              <a:gd name="connsiteY8-496" fmla="*/ 0 h 5111319"/>
              <a:gd name="connsiteX0-497" fmla="*/ 2382 w 12194382"/>
              <a:gd name="connsiteY0-498" fmla="*/ 0 h 5111319"/>
              <a:gd name="connsiteX1-499" fmla="*/ 12194382 w 12194382"/>
              <a:gd name="connsiteY1-500" fmla="*/ 0 h 5111319"/>
              <a:gd name="connsiteX2-501" fmla="*/ 12194382 w 12194382"/>
              <a:gd name="connsiteY2-502" fmla="*/ 4854636 h 5111319"/>
              <a:gd name="connsiteX3-503" fmla="*/ 7670873 w 12194382"/>
              <a:gd name="connsiteY3-504" fmla="*/ 4582391 h 5111319"/>
              <a:gd name="connsiteX4-505" fmla="*/ 7620433 w 12194382"/>
              <a:gd name="connsiteY4-506" fmla="*/ 3543300 h 5111319"/>
              <a:gd name="connsiteX5-507" fmla="*/ 762115 w 12194382"/>
              <a:gd name="connsiteY5-508" fmla="*/ 3547023 h 5111319"/>
              <a:gd name="connsiteX6-509" fmla="*/ 762695 w 12194382"/>
              <a:gd name="connsiteY6-510" fmla="*/ 4850671 h 5111319"/>
              <a:gd name="connsiteX7-511" fmla="*/ 0 w 12194382"/>
              <a:gd name="connsiteY7-512" fmla="*/ 4847509 h 5111319"/>
              <a:gd name="connsiteX8-513" fmla="*/ 2382 w 12194382"/>
              <a:gd name="connsiteY8-514" fmla="*/ 0 h 5111319"/>
              <a:gd name="connsiteX0-515" fmla="*/ 2382 w 12194382"/>
              <a:gd name="connsiteY0-516" fmla="*/ 0 h 5182443"/>
              <a:gd name="connsiteX1-517" fmla="*/ 12194382 w 12194382"/>
              <a:gd name="connsiteY1-518" fmla="*/ 0 h 5182443"/>
              <a:gd name="connsiteX2-519" fmla="*/ 12194382 w 12194382"/>
              <a:gd name="connsiteY2-520" fmla="*/ 4854636 h 5182443"/>
              <a:gd name="connsiteX3-521" fmla="*/ 7623248 w 12194382"/>
              <a:gd name="connsiteY3-522" fmla="*/ 4843680 h 5182443"/>
              <a:gd name="connsiteX4-523" fmla="*/ 7620433 w 12194382"/>
              <a:gd name="connsiteY4-524" fmla="*/ 3543300 h 5182443"/>
              <a:gd name="connsiteX5-525" fmla="*/ 762115 w 12194382"/>
              <a:gd name="connsiteY5-526" fmla="*/ 3547023 h 5182443"/>
              <a:gd name="connsiteX6-527" fmla="*/ 762695 w 12194382"/>
              <a:gd name="connsiteY6-528" fmla="*/ 4850671 h 5182443"/>
              <a:gd name="connsiteX7-529" fmla="*/ 0 w 12194382"/>
              <a:gd name="connsiteY7-530" fmla="*/ 4847509 h 5182443"/>
              <a:gd name="connsiteX8-531" fmla="*/ 2382 w 12194382"/>
              <a:gd name="connsiteY8-532" fmla="*/ 0 h 5182443"/>
              <a:gd name="connsiteX0-533" fmla="*/ 2382 w 12194382"/>
              <a:gd name="connsiteY0-534" fmla="*/ 0 h 5128150"/>
              <a:gd name="connsiteX1-535" fmla="*/ 12194382 w 12194382"/>
              <a:gd name="connsiteY1-536" fmla="*/ 0 h 5128150"/>
              <a:gd name="connsiteX2-537" fmla="*/ 12194382 w 12194382"/>
              <a:gd name="connsiteY2-538" fmla="*/ 4854636 h 5128150"/>
              <a:gd name="connsiteX3-539" fmla="*/ 7623248 w 12194382"/>
              <a:gd name="connsiteY3-540" fmla="*/ 4843680 h 5128150"/>
              <a:gd name="connsiteX4-541" fmla="*/ 7620433 w 12194382"/>
              <a:gd name="connsiteY4-542" fmla="*/ 3543300 h 5128150"/>
              <a:gd name="connsiteX5-543" fmla="*/ 762115 w 12194382"/>
              <a:gd name="connsiteY5-544" fmla="*/ 3547023 h 5128150"/>
              <a:gd name="connsiteX6-545" fmla="*/ 762695 w 12194382"/>
              <a:gd name="connsiteY6-546" fmla="*/ 4850671 h 5128150"/>
              <a:gd name="connsiteX7-547" fmla="*/ 0 w 12194382"/>
              <a:gd name="connsiteY7-548" fmla="*/ 4847509 h 5128150"/>
              <a:gd name="connsiteX8-549" fmla="*/ 2382 w 12194382"/>
              <a:gd name="connsiteY8-550" fmla="*/ 0 h 5128150"/>
              <a:gd name="connsiteX0-551" fmla="*/ 2382 w 12194382"/>
              <a:gd name="connsiteY0-552" fmla="*/ 0 h 5128150"/>
              <a:gd name="connsiteX1-553" fmla="*/ 12194382 w 12194382"/>
              <a:gd name="connsiteY1-554" fmla="*/ 0 h 5128150"/>
              <a:gd name="connsiteX2-555" fmla="*/ 12194382 w 12194382"/>
              <a:gd name="connsiteY2-556" fmla="*/ 4854636 h 5128150"/>
              <a:gd name="connsiteX3-557" fmla="*/ 7623248 w 12194382"/>
              <a:gd name="connsiteY3-558" fmla="*/ 4843680 h 5128150"/>
              <a:gd name="connsiteX4-559" fmla="*/ 7620433 w 12194382"/>
              <a:gd name="connsiteY4-560" fmla="*/ 3543300 h 5128150"/>
              <a:gd name="connsiteX5-561" fmla="*/ 762115 w 12194382"/>
              <a:gd name="connsiteY5-562" fmla="*/ 3547023 h 5128150"/>
              <a:gd name="connsiteX6-563" fmla="*/ 762695 w 12194382"/>
              <a:gd name="connsiteY6-564" fmla="*/ 4850671 h 5128150"/>
              <a:gd name="connsiteX7-565" fmla="*/ 0 w 12194382"/>
              <a:gd name="connsiteY7-566" fmla="*/ 4847509 h 5128150"/>
              <a:gd name="connsiteX8-567" fmla="*/ 2382 w 12194382"/>
              <a:gd name="connsiteY8-568" fmla="*/ 0 h 5128150"/>
              <a:gd name="connsiteX0-569" fmla="*/ 2382 w 12194382"/>
              <a:gd name="connsiteY0-570" fmla="*/ 0 h 5128150"/>
              <a:gd name="connsiteX1-571" fmla="*/ 12194382 w 12194382"/>
              <a:gd name="connsiteY1-572" fmla="*/ 0 h 5128150"/>
              <a:gd name="connsiteX2-573" fmla="*/ 12194382 w 12194382"/>
              <a:gd name="connsiteY2-574" fmla="*/ 4854636 h 5128150"/>
              <a:gd name="connsiteX3-575" fmla="*/ 7623248 w 12194382"/>
              <a:gd name="connsiteY3-576" fmla="*/ 4843680 h 5128150"/>
              <a:gd name="connsiteX4-577" fmla="*/ 7620433 w 12194382"/>
              <a:gd name="connsiteY4-578" fmla="*/ 3543300 h 5128150"/>
              <a:gd name="connsiteX5-579" fmla="*/ 762115 w 12194382"/>
              <a:gd name="connsiteY5-580" fmla="*/ 3547023 h 5128150"/>
              <a:gd name="connsiteX6-581" fmla="*/ 762695 w 12194382"/>
              <a:gd name="connsiteY6-582" fmla="*/ 4850671 h 5128150"/>
              <a:gd name="connsiteX7-583" fmla="*/ 0 w 12194382"/>
              <a:gd name="connsiteY7-584" fmla="*/ 4847509 h 5128150"/>
              <a:gd name="connsiteX8-585" fmla="*/ 2382 w 12194382"/>
              <a:gd name="connsiteY8-586" fmla="*/ 0 h 5128150"/>
              <a:gd name="connsiteX0-587" fmla="*/ 2382 w 12194723"/>
              <a:gd name="connsiteY0-588" fmla="*/ 0 h 4854829"/>
              <a:gd name="connsiteX1-589" fmla="*/ 12194382 w 12194723"/>
              <a:gd name="connsiteY1-590" fmla="*/ 0 h 4854829"/>
              <a:gd name="connsiteX2-591" fmla="*/ 12194382 w 12194723"/>
              <a:gd name="connsiteY2-592" fmla="*/ 4854636 h 4854829"/>
              <a:gd name="connsiteX3-593" fmla="*/ 7623248 w 12194723"/>
              <a:gd name="connsiteY3-594" fmla="*/ 4843680 h 4854829"/>
              <a:gd name="connsiteX4-595" fmla="*/ 7620433 w 12194723"/>
              <a:gd name="connsiteY4-596" fmla="*/ 3543300 h 4854829"/>
              <a:gd name="connsiteX5-597" fmla="*/ 762115 w 12194723"/>
              <a:gd name="connsiteY5-598" fmla="*/ 3547023 h 4854829"/>
              <a:gd name="connsiteX6-599" fmla="*/ 762695 w 12194723"/>
              <a:gd name="connsiteY6-600" fmla="*/ 4850671 h 4854829"/>
              <a:gd name="connsiteX7-601" fmla="*/ 0 w 12194723"/>
              <a:gd name="connsiteY7-602" fmla="*/ 4847509 h 4854829"/>
              <a:gd name="connsiteX8-603" fmla="*/ 2382 w 12194723"/>
              <a:gd name="connsiteY8-604" fmla="*/ 0 h 4854829"/>
            </a:gdLst>
            <a:ahLst/>
            <a:cxnLst>
              <a:cxn ang="0">
                <a:pos x="connsiteX0-587" y="connsiteY0-588"/>
              </a:cxn>
              <a:cxn ang="0">
                <a:pos x="connsiteX1-589" y="connsiteY1-590"/>
              </a:cxn>
              <a:cxn ang="0">
                <a:pos x="connsiteX2-591" y="connsiteY2-592"/>
              </a:cxn>
              <a:cxn ang="0">
                <a:pos x="connsiteX3-593" y="connsiteY3-594"/>
              </a:cxn>
              <a:cxn ang="0">
                <a:pos x="connsiteX4-595" y="connsiteY4-596"/>
              </a:cxn>
              <a:cxn ang="0">
                <a:pos x="connsiteX5-597" y="connsiteY5-598"/>
              </a:cxn>
              <a:cxn ang="0">
                <a:pos x="connsiteX6-599" y="connsiteY6-600"/>
              </a:cxn>
              <a:cxn ang="0">
                <a:pos x="connsiteX7-601" y="connsiteY7-602"/>
              </a:cxn>
              <a:cxn ang="0">
                <a:pos x="connsiteX8-603" y="connsiteY8-604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135"/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Copyright of Shell International</a:t>
            </a:r>
            <a:endParaRPr lang="en-GB" sz="8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>
            <a:fillRect/>
          </a:stretch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-1" fmla="*/ 0 w 12194723"/>
              <a:gd name="connsiteY0-2" fmla="*/ 0 h 6857999"/>
              <a:gd name="connsiteX1-3" fmla="*/ 12194723 w 12194723"/>
              <a:gd name="connsiteY1-4" fmla="*/ 0 h 6857999"/>
              <a:gd name="connsiteX2-5" fmla="*/ 12194723 w 12194723"/>
              <a:gd name="connsiteY2-6" fmla="*/ 6857999 h 6857999"/>
              <a:gd name="connsiteX3-7" fmla="*/ 0 w 12194723"/>
              <a:gd name="connsiteY3-8" fmla="*/ 6857999 h 6857999"/>
              <a:gd name="connsiteX4-9" fmla="*/ 0 w 12194723"/>
              <a:gd name="connsiteY4-10" fmla="*/ 0 h 6857999"/>
              <a:gd name="connsiteX5-11" fmla="*/ 753155 w 12194723"/>
              <a:gd name="connsiteY5-12" fmla="*/ 3560901 h 6857999"/>
              <a:gd name="connsiteX6-13" fmla="*/ 763913 w 12194723"/>
              <a:gd name="connsiteY6-14" fmla="*/ 6094086 h 6857999"/>
              <a:gd name="connsiteX7-15" fmla="*/ 11430810 w 12194723"/>
              <a:gd name="connsiteY7-16" fmla="*/ 6094086 h 6857999"/>
              <a:gd name="connsiteX8-17" fmla="*/ 11430810 w 12194723"/>
              <a:gd name="connsiteY8-18" fmla="*/ 763913 h 6857999"/>
              <a:gd name="connsiteX9-19" fmla="*/ 753155 w 12194723"/>
              <a:gd name="connsiteY9-20" fmla="*/ 3560901 h 6857999"/>
              <a:gd name="connsiteX0-21" fmla="*/ 0 w 12194723"/>
              <a:gd name="connsiteY0-22" fmla="*/ 0 h 6857999"/>
              <a:gd name="connsiteX1-23" fmla="*/ 12194723 w 12194723"/>
              <a:gd name="connsiteY1-24" fmla="*/ 0 h 6857999"/>
              <a:gd name="connsiteX2-25" fmla="*/ 12194723 w 12194723"/>
              <a:gd name="connsiteY2-26" fmla="*/ 6857999 h 6857999"/>
              <a:gd name="connsiteX3-27" fmla="*/ 0 w 12194723"/>
              <a:gd name="connsiteY3-28" fmla="*/ 6857999 h 6857999"/>
              <a:gd name="connsiteX4-29" fmla="*/ 0 w 12194723"/>
              <a:gd name="connsiteY4-30" fmla="*/ 0 h 6857999"/>
              <a:gd name="connsiteX5-31" fmla="*/ 753155 w 12194723"/>
              <a:gd name="connsiteY5-32" fmla="*/ 3560901 h 6857999"/>
              <a:gd name="connsiteX6-33" fmla="*/ 763913 w 12194723"/>
              <a:gd name="connsiteY6-34" fmla="*/ 6094086 h 6857999"/>
              <a:gd name="connsiteX7-35" fmla="*/ 11430810 w 12194723"/>
              <a:gd name="connsiteY7-36" fmla="*/ 6094086 h 6857999"/>
              <a:gd name="connsiteX8-37" fmla="*/ 7622603 w 12194723"/>
              <a:gd name="connsiteY8-38" fmla="*/ 3560901 h 6857999"/>
              <a:gd name="connsiteX9-39" fmla="*/ 753155 w 12194723"/>
              <a:gd name="connsiteY9-40" fmla="*/ 3560901 h 6857999"/>
              <a:gd name="connsiteX0-41" fmla="*/ 0 w 12194723"/>
              <a:gd name="connsiteY0-42" fmla="*/ 0 h 6857999"/>
              <a:gd name="connsiteX1-43" fmla="*/ 12194723 w 12194723"/>
              <a:gd name="connsiteY1-44" fmla="*/ 0 h 6857999"/>
              <a:gd name="connsiteX2-45" fmla="*/ 12194723 w 12194723"/>
              <a:gd name="connsiteY2-46" fmla="*/ 6857999 h 6857999"/>
              <a:gd name="connsiteX3-47" fmla="*/ 0 w 12194723"/>
              <a:gd name="connsiteY3-48" fmla="*/ 6857999 h 6857999"/>
              <a:gd name="connsiteX4-49" fmla="*/ 0 w 12194723"/>
              <a:gd name="connsiteY4-50" fmla="*/ 0 h 6857999"/>
              <a:gd name="connsiteX5-51" fmla="*/ 753155 w 12194723"/>
              <a:gd name="connsiteY5-52" fmla="*/ 3560901 h 6857999"/>
              <a:gd name="connsiteX6-53" fmla="*/ 763913 w 12194723"/>
              <a:gd name="connsiteY6-54" fmla="*/ 6094086 h 6857999"/>
              <a:gd name="connsiteX7-55" fmla="*/ 7697906 w 12194723"/>
              <a:gd name="connsiteY7-56" fmla="*/ 6094086 h 6857999"/>
              <a:gd name="connsiteX8-57" fmla="*/ 7622603 w 12194723"/>
              <a:gd name="connsiteY8-58" fmla="*/ 3560901 h 6857999"/>
              <a:gd name="connsiteX9-59" fmla="*/ 753155 w 12194723"/>
              <a:gd name="connsiteY9-60" fmla="*/ 3560901 h 6857999"/>
              <a:gd name="connsiteX0-61" fmla="*/ 0 w 12194723"/>
              <a:gd name="connsiteY0-62" fmla="*/ 0 h 6857999"/>
              <a:gd name="connsiteX1-63" fmla="*/ 12194723 w 12194723"/>
              <a:gd name="connsiteY1-64" fmla="*/ 0 h 6857999"/>
              <a:gd name="connsiteX2-65" fmla="*/ 12194723 w 12194723"/>
              <a:gd name="connsiteY2-66" fmla="*/ 6857999 h 6857999"/>
              <a:gd name="connsiteX3-67" fmla="*/ 0 w 12194723"/>
              <a:gd name="connsiteY3-68" fmla="*/ 6857999 h 6857999"/>
              <a:gd name="connsiteX4-69" fmla="*/ 0 w 12194723"/>
              <a:gd name="connsiteY4-70" fmla="*/ 0 h 6857999"/>
              <a:gd name="connsiteX5-71" fmla="*/ 753155 w 12194723"/>
              <a:gd name="connsiteY5-72" fmla="*/ 3560901 h 6857999"/>
              <a:gd name="connsiteX6-73" fmla="*/ 763913 w 12194723"/>
              <a:gd name="connsiteY6-74" fmla="*/ 6094086 h 6857999"/>
              <a:gd name="connsiteX7-75" fmla="*/ 7633360 w 12194723"/>
              <a:gd name="connsiteY7-76" fmla="*/ 6094086 h 6857999"/>
              <a:gd name="connsiteX8-77" fmla="*/ 7622603 w 12194723"/>
              <a:gd name="connsiteY8-78" fmla="*/ 3560901 h 6857999"/>
              <a:gd name="connsiteX9-79" fmla="*/ 753155 w 12194723"/>
              <a:gd name="connsiteY9-80" fmla="*/ 3560901 h 6857999"/>
              <a:gd name="connsiteX0-81" fmla="*/ 0 w 12194723"/>
              <a:gd name="connsiteY0-82" fmla="*/ 0 h 6857999"/>
              <a:gd name="connsiteX1-83" fmla="*/ 12194723 w 12194723"/>
              <a:gd name="connsiteY1-84" fmla="*/ 0 h 6857999"/>
              <a:gd name="connsiteX2-85" fmla="*/ 12194723 w 12194723"/>
              <a:gd name="connsiteY2-86" fmla="*/ 6857999 h 6857999"/>
              <a:gd name="connsiteX3-87" fmla="*/ 0 w 12194723"/>
              <a:gd name="connsiteY3-88" fmla="*/ 6857999 h 6857999"/>
              <a:gd name="connsiteX4-89" fmla="*/ 0 w 12194723"/>
              <a:gd name="connsiteY4-90" fmla="*/ 0 h 6857999"/>
              <a:gd name="connsiteX5-91" fmla="*/ 753155 w 12194723"/>
              <a:gd name="connsiteY5-92" fmla="*/ 3560901 h 6857999"/>
              <a:gd name="connsiteX6-93" fmla="*/ 763913 w 12194723"/>
              <a:gd name="connsiteY6-94" fmla="*/ 6094086 h 6857999"/>
              <a:gd name="connsiteX7-95" fmla="*/ 7618431 w 12194723"/>
              <a:gd name="connsiteY7-96" fmla="*/ 6359075 h 6857999"/>
              <a:gd name="connsiteX8-97" fmla="*/ 7622603 w 12194723"/>
              <a:gd name="connsiteY8-98" fmla="*/ 3560901 h 6857999"/>
              <a:gd name="connsiteX9-99" fmla="*/ 753155 w 12194723"/>
              <a:gd name="connsiteY9-100" fmla="*/ 3560901 h 6857999"/>
              <a:gd name="connsiteX0-101" fmla="*/ 0 w 12194723"/>
              <a:gd name="connsiteY0-102" fmla="*/ 0 h 6857999"/>
              <a:gd name="connsiteX1-103" fmla="*/ 12194723 w 12194723"/>
              <a:gd name="connsiteY1-104" fmla="*/ 0 h 6857999"/>
              <a:gd name="connsiteX2-105" fmla="*/ 12194723 w 12194723"/>
              <a:gd name="connsiteY2-106" fmla="*/ 6857999 h 6857999"/>
              <a:gd name="connsiteX3-107" fmla="*/ 0 w 12194723"/>
              <a:gd name="connsiteY3-108" fmla="*/ 6857999 h 6857999"/>
              <a:gd name="connsiteX4-109" fmla="*/ 0 w 12194723"/>
              <a:gd name="connsiteY4-110" fmla="*/ 0 h 6857999"/>
              <a:gd name="connsiteX5-111" fmla="*/ 753155 w 12194723"/>
              <a:gd name="connsiteY5-112" fmla="*/ 3560901 h 6857999"/>
              <a:gd name="connsiteX6-113" fmla="*/ 763913 w 12194723"/>
              <a:gd name="connsiteY6-114" fmla="*/ 6094086 h 6857999"/>
              <a:gd name="connsiteX7-115" fmla="*/ 7622163 w 12194723"/>
              <a:gd name="connsiteY7-116" fmla="*/ 6355342 h 6857999"/>
              <a:gd name="connsiteX8-117" fmla="*/ 7622603 w 12194723"/>
              <a:gd name="connsiteY8-118" fmla="*/ 3560901 h 6857999"/>
              <a:gd name="connsiteX9-119" fmla="*/ 753155 w 12194723"/>
              <a:gd name="connsiteY9-120" fmla="*/ 3560901 h 6857999"/>
              <a:gd name="connsiteX0-121" fmla="*/ 0 w 12194723"/>
              <a:gd name="connsiteY0-122" fmla="*/ 0 h 6857999"/>
              <a:gd name="connsiteX1-123" fmla="*/ 12194723 w 12194723"/>
              <a:gd name="connsiteY1-124" fmla="*/ 0 h 6857999"/>
              <a:gd name="connsiteX2-125" fmla="*/ 12194723 w 12194723"/>
              <a:gd name="connsiteY2-126" fmla="*/ 6857999 h 6857999"/>
              <a:gd name="connsiteX3-127" fmla="*/ 0 w 12194723"/>
              <a:gd name="connsiteY3-128" fmla="*/ 6857999 h 6857999"/>
              <a:gd name="connsiteX4-129" fmla="*/ 0 w 12194723"/>
              <a:gd name="connsiteY4-130" fmla="*/ 0 h 6857999"/>
              <a:gd name="connsiteX5-131" fmla="*/ 753155 w 12194723"/>
              <a:gd name="connsiteY5-132" fmla="*/ 3560901 h 6857999"/>
              <a:gd name="connsiteX6-133" fmla="*/ 763913 w 12194723"/>
              <a:gd name="connsiteY6-134" fmla="*/ 6359075 h 6857999"/>
              <a:gd name="connsiteX7-135" fmla="*/ 7622163 w 12194723"/>
              <a:gd name="connsiteY7-136" fmla="*/ 6355342 h 6857999"/>
              <a:gd name="connsiteX8-137" fmla="*/ 7622603 w 12194723"/>
              <a:gd name="connsiteY8-138" fmla="*/ 3560901 h 6857999"/>
              <a:gd name="connsiteX9-139" fmla="*/ 753155 w 12194723"/>
              <a:gd name="connsiteY9-140" fmla="*/ 3560901 h 6857999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  <a:cxn ang="0">
                <a:pos x="connsiteX4-129" y="connsiteY4-130"/>
              </a:cxn>
              <a:cxn ang="0">
                <a:pos x="connsiteX5-131" y="connsiteY5-132"/>
              </a:cxn>
              <a:cxn ang="0">
                <a:pos x="connsiteX6-133" y="connsiteY6-134"/>
              </a:cxn>
              <a:cxn ang="0">
                <a:pos x="connsiteX7-135" y="connsiteY7-136"/>
              </a:cxn>
              <a:cxn ang="0">
                <a:pos x="connsiteX8-137" y="connsiteY8-138"/>
              </a:cxn>
              <a:cxn ang="0">
                <a:pos x="connsiteX9-139" y="connsiteY9-140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135"/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Copyright of Shell International</a:t>
            </a:r>
            <a:endParaRPr lang="en-GB" sz="8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505">
              <a:lnSpc>
                <a:spcPct val="140000"/>
              </a:lnSpc>
              <a:spcBef>
                <a:spcPts val="0"/>
              </a:spcBef>
              <a:defRPr sz="1800"/>
            </a:lvl1pPr>
            <a:lvl2pPr marL="230505" indent="-230505" defTabSz="357505">
              <a:lnSpc>
                <a:spcPct val="140000"/>
              </a:lnSpc>
              <a:spcBef>
                <a:spcPts val="0"/>
              </a:spcBef>
              <a:defRPr sz="1800"/>
            </a:lvl2pPr>
            <a:lvl3pPr marL="403225" indent="-20129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800"/>
            </a:lvl3pPr>
            <a:lvl4pPr marL="633730" indent="-23050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800"/>
            </a:lvl4pPr>
            <a:lvl5pPr marL="835025" indent="-20129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5pPr>
            <a:lvl6pPr marL="986155" indent="-151130" defTabSz="357505">
              <a:lnSpc>
                <a:spcPct val="14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-1" fmla="*/ 0 w 12194723"/>
              <a:gd name="connsiteY0-2" fmla="*/ 0 h 6857999"/>
              <a:gd name="connsiteX1-3" fmla="*/ 12194723 w 12194723"/>
              <a:gd name="connsiteY1-4" fmla="*/ 0 h 6857999"/>
              <a:gd name="connsiteX2-5" fmla="*/ 12194723 w 12194723"/>
              <a:gd name="connsiteY2-6" fmla="*/ 6857999 h 6857999"/>
              <a:gd name="connsiteX3-7" fmla="*/ 0 w 12194723"/>
              <a:gd name="connsiteY3-8" fmla="*/ 6857999 h 6857999"/>
              <a:gd name="connsiteX4-9" fmla="*/ 0 w 12194723"/>
              <a:gd name="connsiteY4-10" fmla="*/ 0 h 6857999"/>
              <a:gd name="connsiteX5-11" fmla="*/ 753155 w 12194723"/>
              <a:gd name="connsiteY5-12" fmla="*/ 3560901 h 6857999"/>
              <a:gd name="connsiteX6-13" fmla="*/ 763913 w 12194723"/>
              <a:gd name="connsiteY6-14" fmla="*/ 6094086 h 6857999"/>
              <a:gd name="connsiteX7-15" fmla="*/ 11430810 w 12194723"/>
              <a:gd name="connsiteY7-16" fmla="*/ 6094086 h 6857999"/>
              <a:gd name="connsiteX8-17" fmla="*/ 11430810 w 12194723"/>
              <a:gd name="connsiteY8-18" fmla="*/ 763913 h 6857999"/>
              <a:gd name="connsiteX9-19" fmla="*/ 753155 w 12194723"/>
              <a:gd name="connsiteY9-20" fmla="*/ 3560901 h 6857999"/>
              <a:gd name="connsiteX0-21" fmla="*/ 0 w 12194723"/>
              <a:gd name="connsiteY0-22" fmla="*/ 0 h 6857999"/>
              <a:gd name="connsiteX1-23" fmla="*/ 12194723 w 12194723"/>
              <a:gd name="connsiteY1-24" fmla="*/ 0 h 6857999"/>
              <a:gd name="connsiteX2-25" fmla="*/ 12194723 w 12194723"/>
              <a:gd name="connsiteY2-26" fmla="*/ 6857999 h 6857999"/>
              <a:gd name="connsiteX3-27" fmla="*/ 0 w 12194723"/>
              <a:gd name="connsiteY3-28" fmla="*/ 6857999 h 6857999"/>
              <a:gd name="connsiteX4-29" fmla="*/ 0 w 12194723"/>
              <a:gd name="connsiteY4-30" fmla="*/ 0 h 6857999"/>
              <a:gd name="connsiteX5-31" fmla="*/ 753155 w 12194723"/>
              <a:gd name="connsiteY5-32" fmla="*/ 3560901 h 6857999"/>
              <a:gd name="connsiteX6-33" fmla="*/ 763913 w 12194723"/>
              <a:gd name="connsiteY6-34" fmla="*/ 6094086 h 6857999"/>
              <a:gd name="connsiteX7-35" fmla="*/ 11430810 w 12194723"/>
              <a:gd name="connsiteY7-36" fmla="*/ 6094086 h 6857999"/>
              <a:gd name="connsiteX8-37" fmla="*/ 7622603 w 12194723"/>
              <a:gd name="connsiteY8-38" fmla="*/ 3560901 h 6857999"/>
              <a:gd name="connsiteX9-39" fmla="*/ 753155 w 12194723"/>
              <a:gd name="connsiteY9-40" fmla="*/ 3560901 h 6857999"/>
              <a:gd name="connsiteX0-41" fmla="*/ 0 w 12194723"/>
              <a:gd name="connsiteY0-42" fmla="*/ 0 h 6857999"/>
              <a:gd name="connsiteX1-43" fmla="*/ 12194723 w 12194723"/>
              <a:gd name="connsiteY1-44" fmla="*/ 0 h 6857999"/>
              <a:gd name="connsiteX2-45" fmla="*/ 12194723 w 12194723"/>
              <a:gd name="connsiteY2-46" fmla="*/ 6857999 h 6857999"/>
              <a:gd name="connsiteX3-47" fmla="*/ 0 w 12194723"/>
              <a:gd name="connsiteY3-48" fmla="*/ 6857999 h 6857999"/>
              <a:gd name="connsiteX4-49" fmla="*/ 0 w 12194723"/>
              <a:gd name="connsiteY4-50" fmla="*/ 0 h 6857999"/>
              <a:gd name="connsiteX5-51" fmla="*/ 753155 w 12194723"/>
              <a:gd name="connsiteY5-52" fmla="*/ 3560901 h 6857999"/>
              <a:gd name="connsiteX6-53" fmla="*/ 763913 w 12194723"/>
              <a:gd name="connsiteY6-54" fmla="*/ 6094086 h 6857999"/>
              <a:gd name="connsiteX7-55" fmla="*/ 7697906 w 12194723"/>
              <a:gd name="connsiteY7-56" fmla="*/ 6094086 h 6857999"/>
              <a:gd name="connsiteX8-57" fmla="*/ 7622603 w 12194723"/>
              <a:gd name="connsiteY8-58" fmla="*/ 3560901 h 6857999"/>
              <a:gd name="connsiteX9-59" fmla="*/ 753155 w 12194723"/>
              <a:gd name="connsiteY9-60" fmla="*/ 3560901 h 6857999"/>
              <a:gd name="connsiteX0-61" fmla="*/ 0 w 12194723"/>
              <a:gd name="connsiteY0-62" fmla="*/ 0 h 6857999"/>
              <a:gd name="connsiteX1-63" fmla="*/ 12194723 w 12194723"/>
              <a:gd name="connsiteY1-64" fmla="*/ 0 h 6857999"/>
              <a:gd name="connsiteX2-65" fmla="*/ 12194723 w 12194723"/>
              <a:gd name="connsiteY2-66" fmla="*/ 6857999 h 6857999"/>
              <a:gd name="connsiteX3-67" fmla="*/ 0 w 12194723"/>
              <a:gd name="connsiteY3-68" fmla="*/ 6857999 h 6857999"/>
              <a:gd name="connsiteX4-69" fmla="*/ 0 w 12194723"/>
              <a:gd name="connsiteY4-70" fmla="*/ 0 h 6857999"/>
              <a:gd name="connsiteX5-71" fmla="*/ 753155 w 12194723"/>
              <a:gd name="connsiteY5-72" fmla="*/ 3560901 h 6857999"/>
              <a:gd name="connsiteX6-73" fmla="*/ 763913 w 12194723"/>
              <a:gd name="connsiteY6-74" fmla="*/ 6094086 h 6857999"/>
              <a:gd name="connsiteX7-75" fmla="*/ 7633360 w 12194723"/>
              <a:gd name="connsiteY7-76" fmla="*/ 6094086 h 6857999"/>
              <a:gd name="connsiteX8-77" fmla="*/ 7622603 w 12194723"/>
              <a:gd name="connsiteY8-78" fmla="*/ 3560901 h 6857999"/>
              <a:gd name="connsiteX9-79" fmla="*/ 753155 w 12194723"/>
              <a:gd name="connsiteY9-80" fmla="*/ 3560901 h 6857999"/>
              <a:gd name="connsiteX0-81" fmla="*/ 0 w 12194723"/>
              <a:gd name="connsiteY0-82" fmla="*/ 0 h 6857999"/>
              <a:gd name="connsiteX1-83" fmla="*/ 12194723 w 12194723"/>
              <a:gd name="connsiteY1-84" fmla="*/ 0 h 6857999"/>
              <a:gd name="connsiteX2-85" fmla="*/ 12194723 w 12194723"/>
              <a:gd name="connsiteY2-86" fmla="*/ 6857999 h 6857999"/>
              <a:gd name="connsiteX3-87" fmla="*/ 0 w 12194723"/>
              <a:gd name="connsiteY3-88" fmla="*/ 6857999 h 6857999"/>
              <a:gd name="connsiteX4-89" fmla="*/ 0 w 12194723"/>
              <a:gd name="connsiteY4-90" fmla="*/ 0 h 6857999"/>
              <a:gd name="connsiteX5-91" fmla="*/ 753155 w 12194723"/>
              <a:gd name="connsiteY5-92" fmla="*/ 3560901 h 6857999"/>
              <a:gd name="connsiteX6-93" fmla="*/ 763913 w 12194723"/>
              <a:gd name="connsiteY6-94" fmla="*/ 6094086 h 6857999"/>
              <a:gd name="connsiteX7-95" fmla="*/ 7618431 w 12194723"/>
              <a:gd name="connsiteY7-96" fmla="*/ 6359075 h 6857999"/>
              <a:gd name="connsiteX8-97" fmla="*/ 7622603 w 12194723"/>
              <a:gd name="connsiteY8-98" fmla="*/ 3560901 h 6857999"/>
              <a:gd name="connsiteX9-99" fmla="*/ 753155 w 12194723"/>
              <a:gd name="connsiteY9-100" fmla="*/ 3560901 h 6857999"/>
              <a:gd name="connsiteX0-101" fmla="*/ 0 w 12194723"/>
              <a:gd name="connsiteY0-102" fmla="*/ 0 h 6857999"/>
              <a:gd name="connsiteX1-103" fmla="*/ 12194723 w 12194723"/>
              <a:gd name="connsiteY1-104" fmla="*/ 0 h 6857999"/>
              <a:gd name="connsiteX2-105" fmla="*/ 12194723 w 12194723"/>
              <a:gd name="connsiteY2-106" fmla="*/ 6857999 h 6857999"/>
              <a:gd name="connsiteX3-107" fmla="*/ 0 w 12194723"/>
              <a:gd name="connsiteY3-108" fmla="*/ 6857999 h 6857999"/>
              <a:gd name="connsiteX4-109" fmla="*/ 0 w 12194723"/>
              <a:gd name="connsiteY4-110" fmla="*/ 0 h 6857999"/>
              <a:gd name="connsiteX5-111" fmla="*/ 753155 w 12194723"/>
              <a:gd name="connsiteY5-112" fmla="*/ 3560901 h 6857999"/>
              <a:gd name="connsiteX6-113" fmla="*/ 763913 w 12194723"/>
              <a:gd name="connsiteY6-114" fmla="*/ 6094086 h 6857999"/>
              <a:gd name="connsiteX7-115" fmla="*/ 7622163 w 12194723"/>
              <a:gd name="connsiteY7-116" fmla="*/ 6355342 h 6857999"/>
              <a:gd name="connsiteX8-117" fmla="*/ 7622603 w 12194723"/>
              <a:gd name="connsiteY8-118" fmla="*/ 3560901 h 6857999"/>
              <a:gd name="connsiteX9-119" fmla="*/ 753155 w 12194723"/>
              <a:gd name="connsiteY9-120" fmla="*/ 3560901 h 6857999"/>
              <a:gd name="connsiteX0-121" fmla="*/ 0 w 12194723"/>
              <a:gd name="connsiteY0-122" fmla="*/ 0 h 6857999"/>
              <a:gd name="connsiteX1-123" fmla="*/ 12194723 w 12194723"/>
              <a:gd name="connsiteY1-124" fmla="*/ 0 h 6857999"/>
              <a:gd name="connsiteX2-125" fmla="*/ 12194723 w 12194723"/>
              <a:gd name="connsiteY2-126" fmla="*/ 6857999 h 6857999"/>
              <a:gd name="connsiteX3-127" fmla="*/ 0 w 12194723"/>
              <a:gd name="connsiteY3-128" fmla="*/ 6857999 h 6857999"/>
              <a:gd name="connsiteX4-129" fmla="*/ 0 w 12194723"/>
              <a:gd name="connsiteY4-130" fmla="*/ 0 h 6857999"/>
              <a:gd name="connsiteX5-131" fmla="*/ 753155 w 12194723"/>
              <a:gd name="connsiteY5-132" fmla="*/ 3560901 h 6857999"/>
              <a:gd name="connsiteX6-133" fmla="*/ 763913 w 12194723"/>
              <a:gd name="connsiteY6-134" fmla="*/ 6359075 h 6857999"/>
              <a:gd name="connsiteX7-135" fmla="*/ 7622163 w 12194723"/>
              <a:gd name="connsiteY7-136" fmla="*/ 6355342 h 6857999"/>
              <a:gd name="connsiteX8-137" fmla="*/ 7622603 w 12194723"/>
              <a:gd name="connsiteY8-138" fmla="*/ 3560901 h 6857999"/>
              <a:gd name="connsiteX9-139" fmla="*/ 753155 w 12194723"/>
              <a:gd name="connsiteY9-140" fmla="*/ 3560901 h 6857999"/>
              <a:gd name="connsiteX0-141" fmla="*/ 0 w 12194723"/>
              <a:gd name="connsiteY0-142" fmla="*/ 0 h 6857999"/>
              <a:gd name="connsiteX1-143" fmla="*/ 12194723 w 12194723"/>
              <a:gd name="connsiteY1-144" fmla="*/ 0 h 6857999"/>
              <a:gd name="connsiteX2-145" fmla="*/ 12194723 w 12194723"/>
              <a:gd name="connsiteY2-146" fmla="*/ 6857999 h 6857999"/>
              <a:gd name="connsiteX3-147" fmla="*/ 0 w 12194723"/>
              <a:gd name="connsiteY3-148" fmla="*/ 6857999 h 6857999"/>
              <a:gd name="connsiteX4-149" fmla="*/ 0 w 12194723"/>
              <a:gd name="connsiteY4-150" fmla="*/ 0 h 6857999"/>
              <a:gd name="connsiteX5-151" fmla="*/ 482698 w 12194723"/>
              <a:gd name="connsiteY5-152" fmla="*/ 482850 h 6857999"/>
              <a:gd name="connsiteX6-153" fmla="*/ 763913 w 12194723"/>
              <a:gd name="connsiteY6-154" fmla="*/ 6359075 h 6857999"/>
              <a:gd name="connsiteX7-155" fmla="*/ 7622163 w 12194723"/>
              <a:gd name="connsiteY7-156" fmla="*/ 6355342 h 6857999"/>
              <a:gd name="connsiteX8-157" fmla="*/ 7622603 w 12194723"/>
              <a:gd name="connsiteY8-158" fmla="*/ 3560901 h 6857999"/>
              <a:gd name="connsiteX9-159" fmla="*/ 482698 w 12194723"/>
              <a:gd name="connsiteY9-160" fmla="*/ 482850 h 6857999"/>
              <a:gd name="connsiteX0-161" fmla="*/ 0 w 12194723"/>
              <a:gd name="connsiteY0-162" fmla="*/ 0 h 6857999"/>
              <a:gd name="connsiteX1-163" fmla="*/ 12194723 w 12194723"/>
              <a:gd name="connsiteY1-164" fmla="*/ 0 h 6857999"/>
              <a:gd name="connsiteX2-165" fmla="*/ 12194723 w 12194723"/>
              <a:gd name="connsiteY2-166" fmla="*/ 6857999 h 6857999"/>
              <a:gd name="connsiteX3-167" fmla="*/ 0 w 12194723"/>
              <a:gd name="connsiteY3-168" fmla="*/ 6857999 h 6857999"/>
              <a:gd name="connsiteX4-169" fmla="*/ 0 w 12194723"/>
              <a:gd name="connsiteY4-170" fmla="*/ 0 h 6857999"/>
              <a:gd name="connsiteX5-171" fmla="*/ 504129 w 12194723"/>
              <a:gd name="connsiteY5-172" fmla="*/ 501900 h 6857999"/>
              <a:gd name="connsiteX6-173" fmla="*/ 763913 w 12194723"/>
              <a:gd name="connsiteY6-174" fmla="*/ 6359075 h 6857999"/>
              <a:gd name="connsiteX7-175" fmla="*/ 7622163 w 12194723"/>
              <a:gd name="connsiteY7-176" fmla="*/ 6355342 h 6857999"/>
              <a:gd name="connsiteX8-177" fmla="*/ 7622603 w 12194723"/>
              <a:gd name="connsiteY8-178" fmla="*/ 3560901 h 6857999"/>
              <a:gd name="connsiteX9-179" fmla="*/ 504129 w 12194723"/>
              <a:gd name="connsiteY9-180" fmla="*/ 501900 h 6857999"/>
              <a:gd name="connsiteX0-181" fmla="*/ 0 w 12194723"/>
              <a:gd name="connsiteY0-182" fmla="*/ 0 h 6857999"/>
              <a:gd name="connsiteX1-183" fmla="*/ 12194723 w 12194723"/>
              <a:gd name="connsiteY1-184" fmla="*/ 0 h 6857999"/>
              <a:gd name="connsiteX2-185" fmla="*/ 12194723 w 12194723"/>
              <a:gd name="connsiteY2-186" fmla="*/ 6857999 h 6857999"/>
              <a:gd name="connsiteX3-187" fmla="*/ 0 w 12194723"/>
              <a:gd name="connsiteY3-188" fmla="*/ 6857999 h 6857999"/>
              <a:gd name="connsiteX4-189" fmla="*/ 0 w 12194723"/>
              <a:gd name="connsiteY4-190" fmla="*/ 0 h 6857999"/>
              <a:gd name="connsiteX5-191" fmla="*/ 504129 w 12194723"/>
              <a:gd name="connsiteY5-192" fmla="*/ 501900 h 6857999"/>
              <a:gd name="connsiteX6-193" fmla="*/ 506335 w 12194723"/>
              <a:gd name="connsiteY6-194" fmla="*/ 666613 h 6857999"/>
              <a:gd name="connsiteX7-195" fmla="*/ 7622163 w 12194723"/>
              <a:gd name="connsiteY7-196" fmla="*/ 6355342 h 6857999"/>
              <a:gd name="connsiteX8-197" fmla="*/ 7622603 w 12194723"/>
              <a:gd name="connsiteY8-198" fmla="*/ 3560901 h 6857999"/>
              <a:gd name="connsiteX9-199" fmla="*/ 504129 w 12194723"/>
              <a:gd name="connsiteY9-200" fmla="*/ 501900 h 6857999"/>
              <a:gd name="connsiteX0-201" fmla="*/ 0 w 12194723"/>
              <a:gd name="connsiteY0-202" fmla="*/ 0 h 6857999"/>
              <a:gd name="connsiteX1-203" fmla="*/ 12194723 w 12194723"/>
              <a:gd name="connsiteY1-204" fmla="*/ 0 h 6857999"/>
              <a:gd name="connsiteX2-205" fmla="*/ 12194723 w 12194723"/>
              <a:gd name="connsiteY2-206" fmla="*/ 6857999 h 6857999"/>
              <a:gd name="connsiteX3-207" fmla="*/ 0 w 12194723"/>
              <a:gd name="connsiteY3-208" fmla="*/ 6857999 h 6857999"/>
              <a:gd name="connsiteX4-209" fmla="*/ 0 w 12194723"/>
              <a:gd name="connsiteY4-210" fmla="*/ 0 h 6857999"/>
              <a:gd name="connsiteX5-211" fmla="*/ 504129 w 12194723"/>
              <a:gd name="connsiteY5-212" fmla="*/ 501900 h 6857999"/>
              <a:gd name="connsiteX6-213" fmla="*/ 506335 w 12194723"/>
              <a:gd name="connsiteY6-214" fmla="*/ 666613 h 6857999"/>
              <a:gd name="connsiteX7-215" fmla="*/ 7622163 w 12194723"/>
              <a:gd name="connsiteY7-216" fmla="*/ 6355342 h 6857999"/>
              <a:gd name="connsiteX8-217" fmla="*/ 1788474 w 12194723"/>
              <a:gd name="connsiteY8-218" fmla="*/ 508608 h 6857999"/>
              <a:gd name="connsiteX9-219" fmla="*/ 504129 w 12194723"/>
              <a:gd name="connsiteY9-220" fmla="*/ 501900 h 6857999"/>
              <a:gd name="connsiteX0-221" fmla="*/ 0 w 12194723"/>
              <a:gd name="connsiteY0-222" fmla="*/ 0 h 6857999"/>
              <a:gd name="connsiteX1-223" fmla="*/ 12194723 w 12194723"/>
              <a:gd name="connsiteY1-224" fmla="*/ 0 h 6857999"/>
              <a:gd name="connsiteX2-225" fmla="*/ 12194723 w 12194723"/>
              <a:gd name="connsiteY2-226" fmla="*/ 6857999 h 6857999"/>
              <a:gd name="connsiteX3-227" fmla="*/ 0 w 12194723"/>
              <a:gd name="connsiteY3-228" fmla="*/ 6857999 h 6857999"/>
              <a:gd name="connsiteX4-229" fmla="*/ 0 w 12194723"/>
              <a:gd name="connsiteY4-230" fmla="*/ 0 h 6857999"/>
              <a:gd name="connsiteX5-231" fmla="*/ 504129 w 12194723"/>
              <a:gd name="connsiteY5-232" fmla="*/ 501900 h 6857999"/>
              <a:gd name="connsiteX6-233" fmla="*/ 506335 w 12194723"/>
              <a:gd name="connsiteY6-234" fmla="*/ 666613 h 6857999"/>
              <a:gd name="connsiteX7-235" fmla="*/ 1762276 w 12194723"/>
              <a:gd name="connsiteY7-236" fmla="*/ 675759 h 6857999"/>
              <a:gd name="connsiteX8-237" fmla="*/ 1788474 w 12194723"/>
              <a:gd name="connsiteY8-238" fmla="*/ 508608 h 6857999"/>
              <a:gd name="connsiteX9-239" fmla="*/ 504129 w 12194723"/>
              <a:gd name="connsiteY9-240" fmla="*/ 501900 h 6857999"/>
              <a:gd name="connsiteX0-241" fmla="*/ 0 w 12194723"/>
              <a:gd name="connsiteY0-242" fmla="*/ 0 h 6857999"/>
              <a:gd name="connsiteX1-243" fmla="*/ 12194723 w 12194723"/>
              <a:gd name="connsiteY1-244" fmla="*/ 0 h 6857999"/>
              <a:gd name="connsiteX2-245" fmla="*/ 12194723 w 12194723"/>
              <a:gd name="connsiteY2-246" fmla="*/ 6857999 h 6857999"/>
              <a:gd name="connsiteX3-247" fmla="*/ 0 w 12194723"/>
              <a:gd name="connsiteY3-248" fmla="*/ 6857999 h 6857999"/>
              <a:gd name="connsiteX4-249" fmla="*/ 0 w 12194723"/>
              <a:gd name="connsiteY4-250" fmla="*/ 0 h 6857999"/>
              <a:gd name="connsiteX5-251" fmla="*/ 508891 w 12194723"/>
              <a:gd name="connsiteY5-252" fmla="*/ 504281 h 6857999"/>
              <a:gd name="connsiteX6-253" fmla="*/ 506335 w 12194723"/>
              <a:gd name="connsiteY6-254" fmla="*/ 666613 h 6857999"/>
              <a:gd name="connsiteX7-255" fmla="*/ 1762276 w 12194723"/>
              <a:gd name="connsiteY7-256" fmla="*/ 675759 h 6857999"/>
              <a:gd name="connsiteX8-257" fmla="*/ 1788474 w 12194723"/>
              <a:gd name="connsiteY8-258" fmla="*/ 508608 h 6857999"/>
              <a:gd name="connsiteX9-259" fmla="*/ 508891 w 12194723"/>
              <a:gd name="connsiteY9-260" fmla="*/ 504281 h 6857999"/>
              <a:gd name="connsiteX0-261" fmla="*/ 0 w 12194723"/>
              <a:gd name="connsiteY0-262" fmla="*/ 0 h 6857999"/>
              <a:gd name="connsiteX1-263" fmla="*/ 12194723 w 12194723"/>
              <a:gd name="connsiteY1-264" fmla="*/ 0 h 6857999"/>
              <a:gd name="connsiteX2-265" fmla="*/ 12194723 w 12194723"/>
              <a:gd name="connsiteY2-266" fmla="*/ 6857999 h 6857999"/>
              <a:gd name="connsiteX3-267" fmla="*/ 0 w 12194723"/>
              <a:gd name="connsiteY3-268" fmla="*/ 6857999 h 6857999"/>
              <a:gd name="connsiteX4-269" fmla="*/ 0 w 12194723"/>
              <a:gd name="connsiteY4-270" fmla="*/ 0 h 6857999"/>
              <a:gd name="connsiteX5-271" fmla="*/ 508891 w 12194723"/>
              <a:gd name="connsiteY5-272" fmla="*/ 504281 h 6857999"/>
              <a:gd name="connsiteX6-273" fmla="*/ 506335 w 12194723"/>
              <a:gd name="connsiteY6-274" fmla="*/ 666613 h 6857999"/>
              <a:gd name="connsiteX7-275" fmla="*/ 1762276 w 12194723"/>
              <a:gd name="connsiteY7-276" fmla="*/ 675759 h 6857999"/>
              <a:gd name="connsiteX8-277" fmla="*/ 1788474 w 12194723"/>
              <a:gd name="connsiteY8-278" fmla="*/ 508608 h 6857999"/>
              <a:gd name="connsiteX9-279" fmla="*/ 508891 w 12194723"/>
              <a:gd name="connsiteY9-280" fmla="*/ 504281 h 6857999"/>
              <a:gd name="connsiteX0-281" fmla="*/ 0 w 12194723"/>
              <a:gd name="connsiteY0-282" fmla="*/ 0 h 6857999"/>
              <a:gd name="connsiteX1-283" fmla="*/ 12194723 w 12194723"/>
              <a:gd name="connsiteY1-284" fmla="*/ 0 h 6857999"/>
              <a:gd name="connsiteX2-285" fmla="*/ 12194723 w 12194723"/>
              <a:gd name="connsiteY2-286" fmla="*/ 6857999 h 6857999"/>
              <a:gd name="connsiteX3-287" fmla="*/ 0 w 12194723"/>
              <a:gd name="connsiteY3-288" fmla="*/ 6857999 h 6857999"/>
              <a:gd name="connsiteX4-289" fmla="*/ 0 w 12194723"/>
              <a:gd name="connsiteY4-290" fmla="*/ 0 h 6857999"/>
              <a:gd name="connsiteX5-291" fmla="*/ 508891 w 12194723"/>
              <a:gd name="connsiteY5-292" fmla="*/ 504281 h 6857999"/>
              <a:gd name="connsiteX6-293" fmla="*/ 506335 w 12194723"/>
              <a:gd name="connsiteY6-294" fmla="*/ 666613 h 6857999"/>
              <a:gd name="connsiteX7-295" fmla="*/ 1762276 w 12194723"/>
              <a:gd name="connsiteY7-296" fmla="*/ 675759 h 6857999"/>
              <a:gd name="connsiteX8-297" fmla="*/ 1788474 w 12194723"/>
              <a:gd name="connsiteY8-298" fmla="*/ 508608 h 6857999"/>
              <a:gd name="connsiteX9-299" fmla="*/ 508891 w 12194723"/>
              <a:gd name="connsiteY9-300" fmla="*/ 504281 h 6857999"/>
              <a:gd name="connsiteX0-301" fmla="*/ 0 w 12194723"/>
              <a:gd name="connsiteY0-302" fmla="*/ 0 h 6857999"/>
              <a:gd name="connsiteX1-303" fmla="*/ 12194723 w 12194723"/>
              <a:gd name="connsiteY1-304" fmla="*/ 0 h 6857999"/>
              <a:gd name="connsiteX2-305" fmla="*/ 12194723 w 12194723"/>
              <a:gd name="connsiteY2-306" fmla="*/ 6857999 h 6857999"/>
              <a:gd name="connsiteX3-307" fmla="*/ 0 w 12194723"/>
              <a:gd name="connsiteY3-308" fmla="*/ 6857999 h 6857999"/>
              <a:gd name="connsiteX4-309" fmla="*/ 0 w 12194723"/>
              <a:gd name="connsiteY4-310" fmla="*/ 0 h 6857999"/>
              <a:gd name="connsiteX5-311" fmla="*/ 508891 w 12194723"/>
              <a:gd name="connsiteY5-312" fmla="*/ 504281 h 6857999"/>
              <a:gd name="connsiteX6-313" fmla="*/ 506335 w 12194723"/>
              <a:gd name="connsiteY6-314" fmla="*/ 666613 h 6857999"/>
              <a:gd name="connsiteX7-315" fmla="*/ 1788470 w 12194723"/>
              <a:gd name="connsiteY7-316" fmla="*/ 587653 h 6857999"/>
              <a:gd name="connsiteX8-317" fmla="*/ 1788474 w 12194723"/>
              <a:gd name="connsiteY8-318" fmla="*/ 508608 h 6857999"/>
              <a:gd name="connsiteX9-319" fmla="*/ 508891 w 12194723"/>
              <a:gd name="connsiteY9-320" fmla="*/ 504281 h 6857999"/>
              <a:gd name="connsiteX0-321" fmla="*/ 0 w 12194723"/>
              <a:gd name="connsiteY0-322" fmla="*/ 0 h 6857999"/>
              <a:gd name="connsiteX1-323" fmla="*/ 12194723 w 12194723"/>
              <a:gd name="connsiteY1-324" fmla="*/ 0 h 6857999"/>
              <a:gd name="connsiteX2-325" fmla="*/ 12194723 w 12194723"/>
              <a:gd name="connsiteY2-326" fmla="*/ 6857999 h 6857999"/>
              <a:gd name="connsiteX3-327" fmla="*/ 0 w 12194723"/>
              <a:gd name="connsiteY3-328" fmla="*/ 6857999 h 6857999"/>
              <a:gd name="connsiteX4-329" fmla="*/ 0 w 12194723"/>
              <a:gd name="connsiteY4-330" fmla="*/ 0 h 6857999"/>
              <a:gd name="connsiteX5-331" fmla="*/ 508891 w 12194723"/>
              <a:gd name="connsiteY5-332" fmla="*/ 504281 h 6857999"/>
              <a:gd name="connsiteX6-333" fmla="*/ 511097 w 12194723"/>
              <a:gd name="connsiteY6-334" fmla="*/ 583270 h 6857999"/>
              <a:gd name="connsiteX7-335" fmla="*/ 1788470 w 12194723"/>
              <a:gd name="connsiteY7-336" fmla="*/ 587653 h 6857999"/>
              <a:gd name="connsiteX8-337" fmla="*/ 1788474 w 12194723"/>
              <a:gd name="connsiteY8-338" fmla="*/ 508608 h 6857999"/>
              <a:gd name="connsiteX9-339" fmla="*/ 508891 w 12194723"/>
              <a:gd name="connsiteY9-340" fmla="*/ 504281 h 6857999"/>
              <a:gd name="connsiteX0-341" fmla="*/ 0 w 12194723"/>
              <a:gd name="connsiteY0-342" fmla="*/ 0 h 6857999"/>
              <a:gd name="connsiteX1-343" fmla="*/ 12194723 w 12194723"/>
              <a:gd name="connsiteY1-344" fmla="*/ 0 h 6857999"/>
              <a:gd name="connsiteX2-345" fmla="*/ 12194723 w 12194723"/>
              <a:gd name="connsiteY2-346" fmla="*/ 6857999 h 6857999"/>
              <a:gd name="connsiteX3-347" fmla="*/ 0 w 12194723"/>
              <a:gd name="connsiteY3-348" fmla="*/ 6857999 h 6857999"/>
              <a:gd name="connsiteX4-349" fmla="*/ 0 w 12194723"/>
              <a:gd name="connsiteY4-350" fmla="*/ 0 h 6857999"/>
              <a:gd name="connsiteX5-351" fmla="*/ 508891 w 12194723"/>
              <a:gd name="connsiteY5-352" fmla="*/ 504281 h 6857999"/>
              <a:gd name="connsiteX6-353" fmla="*/ 511097 w 12194723"/>
              <a:gd name="connsiteY6-354" fmla="*/ 583270 h 6857999"/>
              <a:gd name="connsiteX7-355" fmla="*/ 1788470 w 12194723"/>
              <a:gd name="connsiteY7-356" fmla="*/ 587653 h 6857999"/>
              <a:gd name="connsiteX8-357" fmla="*/ 1788474 w 12194723"/>
              <a:gd name="connsiteY8-358" fmla="*/ 508608 h 6857999"/>
              <a:gd name="connsiteX9-359" fmla="*/ 508891 w 12194723"/>
              <a:gd name="connsiteY9-360" fmla="*/ 504281 h 6857999"/>
              <a:gd name="connsiteX0-361" fmla="*/ 0 w 12194723"/>
              <a:gd name="connsiteY0-362" fmla="*/ 0 h 6857999"/>
              <a:gd name="connsiteX1-363" fmla="*/ 12194723 w 12194723"/>
              <a:gd name="connsiteY1-364" fmla="*/ 0 h 6857999"/>
              <a:gd name="connsiteX2-365" fmla="*/ 12194723 w 12194723"/>
              <a:gd name="connsiteY2-366" fmla="*/ 6857999 h 6857999"/>
              <a:gd name="connsiteX3-367" fmla="*/ 0 w 12194723"/>
              <a:gd name="connsiteY3-368" fmla="*/ 6857999 h 6857999"/>
              <a:gd name="connsiteX4-369" fmla="*/ 0 w 12194723"/>
              <a:gd name="connsiteY4-370" fmla="*/ 0 h 6857999"/>
              <a:gd name="connsiteX5-371" fmla="*/ 508891 w 12194723"/>
              <a:gd name="connsiteY5-372" fmla="*/ 504281 h 6857999"/>
              <a:gd name="connsiteX6-373" fmla="*/ 511097 w 12194723"/>
              <a:gd name="connsiteY6-374" fmla="*/ 583270 h 6857999"/>
              <a:gd name="connsiteX7-375" fmla="*/ 1788470 w 12194723"/>
              <a:gd name="connsiteY7-376" fmla="*/ 587653 h 6857999"/>
              <a:gd name="connsiteX8-377" fmla="*/ 1788474 w 12194723"/>
              <a:gd name="connsiteY8-378" fmla="*/ 508608 h 6857999"/>
              <a:gd name="connsiteX9-379" fmla="*/ 508891 w 12194723"/>
              <a:gd name="connsiteY9-380" fmla="*/ 504281 h 6857999"/>
              <a:gd name="connsiteX0-381" fmla="*/ 0 w 12194723"/>
              <a:gd name="connsiteY0-382" fmla="*/ 0 h 6857999"/>
              <a:gd name="connsiteX1-383" fmla="*/ 12194723 w 12194723"/>
              <a:gd name="connsiteY1-384" fmla="*/ 0 h 6857999"/>
              <a:gd name="connsiteX2-385" fmla="*/ 12194723 w 12194723"/>
              <a:gd name="connsiteY2-386" fmla="*/ 6857999 h 6857999"/>
              <a:gd name="connsiteX3-387" fmla="*/ 0 w 12194723"/>
              <a:gd name="connsiteY3-388" fmla="*/ 6857999 h 6857999"/>
              <a:gd name="connsiteX4-389" fmla="*/ 0 w 12194723"/>
              <a:gd name="connsiteY4-390" fmla="*/ 0 h 6857999"/>
              <a:gd name="connsiteX5-391" fmla="*/ 508891 w 12194723"/>
              <a:gd name="connsiteY5-392" fmla="*/ 504281 h 6857999"/>
              <a:gd name="connsiteX6-393" fmla="*/ 511097 w 12194723"/>
              <a:gd name="connsiteY6-394" fmla="*/ 583270 h 6857999"/>
              <a:gd name="connsiteX7-395" fmla="*/ 1788470 w 12194723"/>
              <a:gd name="connsiteY7-396" fmla="*/ 587653 h 6857999"/>
              <a:gd name="connsiteX8-397" fmla="*/ 1788474 w 12194723"/>
              <a:gd name="connsiteY8-398" fmla="*/ 508608 h 6857999"/>
              <a:gd name="connsiteX9-399" fmla="*/ 508891 w 12194723"/>
              <a:gd name="connsiteY9-400" fmla="*/ 504281 h 6857999"/>
              <a:gd name="connsiteX0-401" fmla="*/ 0 w 12194723"/>
              <a:gd name="connsiteY0-402" fmla="*/ 0 h 6857999"/>
              <a:gd name="connsiteX1-403" fmla="*/ 12194723 w 12194723"/>
              <a:gd name="connsiteY1-404" fmla="*/ 0 h 6857999"/>
              <a:gd name="connsiteX2-405" fmla="*/ 12194723 w 12194723"/>
              <a:gd name="connsiteY2-406" fmla="*/ 6857999 h 6857999"/>
              <a:gd name="connsiteX3-407" fmla="*/ 0 w 12194723"/>
              <a:gd name="connsiteY3-408" fmla="*/ 6857999 h 6857999"/>
              <a:gd name="connsiteX4-409" fmla="*/ 0 w 12194723"/>
              <a:gd name="connsiteY4-410" fmla="*/ 0 h 6857999"/>
              <a:gd name="connsiteX5-411" fmla="*/ 508891 w 12194723"/>
              <a:gd name="connsiteY5-412" fmla="*/ 504281 h 6857999"/>
              <a:gd name="connsiteX6-413" fmla="*/ 511097 w 12194723"/>
              <a:gd name="connsiteY6-414" fmla="*/ 583270 h 6857999"/>
              <a:gd name="connsiteX7-415" fmla="*/ 1788470 w 12194723"/>
              <a:gd name="connsiteY7-416" fmla="*/ 587653 h 6857999"/>
              <a:gd name="connsiteX8-417" fmla="*/ 1788474 w 12194723"/>
              <a:gd name="connsiteY8-418" fmla="*/ 508608 h 6857999"/>
              <a:gd name="connsiteX9-419" fmla="*/ 508891 w 12194723"/>
              <a:gd name="connsiteY9-420" fmla="*/ 504281 h 6857999"/>
              <a:gd name="connsiteX0-421" fmla="*/ 0 w 12194723"/>
              <a:gd name="connsiteY0-422" fmla="*/ 0 h 6857999"/>
              <a:gd name="connsiteX1-423" fmla="*/ 12194723 w 12194723"/>
              <a:gd name="connsiteY1-424" fmla="*/ 0 h 6857999"/>
              <a:gd name="connsiteX2-425" fmla="*/ 12194723 w 12194723"/>
              <a:gd name="connsiteY2-426" fmla="*/ 6857999 h 6857999"/>
              <a:gd name="connsiteX3-427" fmla="*/ 0 w 12194723"/>
              <a:gd name="connsiteY3-428" fmla="*/ 6857999 h 6857999"/>
              <a:gd name="connsiteX4-429" fmla="*/ 0 w 12194723"/>
              <a:gd name="connsiteY4-430" fmla="*/ 0 h 6857999"/>
              <a:gd name="connsiteX5-431" fmla="*/ 508891 w 12194723"/>
              <a:gd name="connsiteY5-432" fmla="*/ 506662 h 6857999"/>
              <a:gd name="connsiteX6-433" fmla="*/ 511097 w 12194723"/>
              <a:gd name="connsiteY6-434" fmla="*/ 583270 h 6857999"/>
              <a:gd name="connsiteX7-435" fmla="*/ 1788470 w 12194723"/>
              <a:gd name="connsiteY7-436" fmla="*/ 587653 h 6857999"/>
              <a:gd name="connsiteX8-437" fmla="*/ 1788474 w 12194723"/>
              <a:gd name="connsiteY8-438" fmla="*/ 508608 h 6857999"/>
              <a:gd name="connsiteX9-439" fmla="*/ 508891 w 12194723"/>
              <a:gd name="connsiteY9-440" fmla="*/ 506662 h 6857999"/>
              <a:gd name="connsiteX0-441" fmla="*/ 0 w 12194723"/>
              <a:gd name="connsiteY0-442" fmla="*/ 0 h 6857999"/>
              <a:gd name="connsiteX1-443" fmla="*/ 12194723 w 12194723"/>
              <a:gd name="connsiteY1-444" fmla="*/ 0 h 6857999"/>
              <a:gd name="connsiteX2-445" fmla="*/ 12194723 w 12194723"/>
              <a:gd name="connsiteY2-446" fmla="*/ 6857999 h 6857999"/>
              <a:gd name="connsiteX3-447" fmla="*/ 0 w 12194723"/>
              <a:gd name="connsiteY3-448" fmla="*/ 6857999 h 6857999"/>
              <a:gd name="connsiteX4-449" fmla="*/ 0 w 12194723"/>
              <a:gd name="connsiteY4-450" fmla="*/ 0 h 6857999"/>
              <a:gd name="connsiteX5-451" fmla="*/ 508891 w 12194723"/>
              <a:gd name="connsiteY5-452" fmla="*/ 506662 h 6857999"/>
              <a:gd name="connsiteX6-453" fmla="*/ 511097 w 12194723"/>
              <a:gd name="connsiteY6-454" fmla="*/ 583270 h 6857999"/>
              <a:gd name="connsiteX7-455" fmla="*/ 1788470 w 12194723"/>
              <a:gd name="connsiteY7-456" fmla="*/ 587653 h 6857999"/>
              <a:gd name="connsiteX8-457" fmla="*/ 1788474 w 12194723"/>
              <a:gd name="connsiteY8-458" fmla="*/ 508608 h 6857999"/>
              <a:gd name="connsiteX9-459" fmla="*/ 508891 w 12194723"/>
              <a:gd name="connsiteY9-460" fmla="*/ 506662 h 6857999"/>
              <a:gd name="connsiteX0-461" fmla="*/ 0 w 12194723"/>
              <a:gd name="connsiteY0-462" fmla="*/ 0 h 6857999"/>
              <a:gd name="connsiteX1-463" fmla="*/ 12194723 w 12194723"/>
              <a:gd name="connsiteY1-464" fmla="*/ 0 h 6857999"/>
              <a:gd name="connsiteX2-465" fmla="*/ 12194723 w 12194723"/>
              <a:gd name="connsiteY2-466" fmla="*/ 6857999 h 6857999"/>
              <a:gd name="connsiteX3-467" fmla="*/ 0 w 12194723"/>
              <a:gd name="connsiteY3-468" fmla="*/ 6857999 h 6857999"/>
              <a:gd name="connsiteX4-469" fmla="*/ 0 w 12194723"/>
              <a:gd name="connsiteY4-470" fmla="*/ 0 h 6857999"/>
              <a:gd name="connsiteX5-471" fmla="*/ 508891 w 12194723"/>
              <a:gd name="connsiteY5-472" fmla="*/ 506662 h 6857999"/>
              <a:gd name="connsiteX6-473" fmla="*/ 511097 w 12194723"/>
              <a:gd name="connsiteY6-474" fmla="*/ 583270 h 6857999"/>
              <a:gd name="connsiteX7-475" fmla="*/ 1788470 w 12194723"/>
              <a:gd name="connsiteY7-476" fmla="*/ 587653 h 6857999"/>
              <a:gd name="connsiteX8-477" fmla="*/ 1788474 w 12194723"/>
              <a:gd name="connsiteY8-478" fmla="*/ 508608 h 6857999"/>
              <a:gd name="connsiteX9-479" fmla="*/ 508891 w 12194723"/>
              <a:gd name="connsiteY9-480" fmla="*/ 506662 h 6857999"/>
              <a:gd name="connsiteX0-481" fmla="*/ 0 w 12194723"/>
              <a:gd name="connsiteY0-482" fmla="*/ 0 h 6857999"/>
              <a:gd name="connsiteX1-483" fmla="*/ 12194723 w 12194723"/>
              <a:gd name="connsiteY1-484" fmla="*/ 0 h 6857999"/>
              <a:gd name="connsiteX2-485" fmla="*/ 12194723 w 12194723"/>
              <a:gd name="connsiteY2-486" fmla="*/ 6857999 h 6857999"/>
              <a:gd name="connsiteX3-487" fmla="*/ 0 w 12194723"/>
              <a:gd name="connsiteY3-488" fmla="*/ 6857999 h 6857999"/>
              <a:gd name="connsiteX4-489" fmla="*/ 0 w 12194723"/>
              <a:gd name="connsiteY4-490" fmla="*/ 0 h 6857999"/>
              <a:gd name="connsiteX5-491" fmla="*/ 508891 w 12194723"/>
              <a:gd name="connsiteY5-492" fmla="*/ 506662 h 6857999"/>
              <a:gd name="connsiteX6-493" fmla="*/ 511097 w 12194723"/>
              <a:gd name="connsiteY6-494" fmla="*/ 583270 h 6857999"/>
              <a:gd name="connsiteX7-495" fmla="*/ 1788470 w 12194723"/>
              <a:gd name="connsiteY7-496" fmla="*/ 587653 h 6857999"/>
              <a:gd name="connsiteX8-497" fmla="*/ 1788474 w 12194723"/>
              <a:gd name="connsiteY8-498" fmla="*/ 508608 h 6857999"/>
              <a:gd name="connsiteX9-499" fmla="*/ 508891 w 12194723"/>
              <a:gd name="connsiteY9-500" fmla="*/ 506662 h 6857999"/>
              <a:gd name="connsiteX0-501" fmla="*/ 0 w 12194723"/>
              <a:gd name="connsiteY0-502" fmla="*/ 0 h 6857999"/>
              <a:gd name="connsiteX1-503" fmla="*/ 12194723 w 12194723"/>
              <a:gd name="connsiteY1-504" fmla="*/ 0 h 6857999"/>
              <a:gd name="connsiteX2-505" fmla="*/ 12194723 w 12194723"/>
              <a:gd name="connsiteY2-506" fmla="*/ 6857999 h 6857999"/>
              <a:gd name="connsiteX3-507" fmla="*/ 0 w 12194723"/>
              <a:gd name="connsiteY3-508" fmla="*/ 6857999 h 6857999"/>
              <a:gd name="connsiteX4-509" fmla="*/ 0 w 12194723"/>
              <a:gd name="connsiteY4-510" fmla="*/ 0 h 6857999"/>
              <a:gd name="connsiteX5-511" fmla="*/ 508891 w 12194723"/>
              <a:gd name="connsiteY5-512" fmla="*/ 506662 h 6857999"/>
              <a:gd name="connsiteX6-513" fmla="*/ 511097 w 12194723"/>
              <a:gd name="connsiteY6-514" fmla="*/ 583270 h 6857999"/>
              <a:gd name="connsiteX7-515" fmla="*/ 1788470 w 12194723"/>
              <a:gd name="connsiteY7-516" fmla="*/ 587653 h 6857999"/>
              <a:gd name="connsiteX8-517" fmla="*/ 1778949 w 12194723"/>
              <a:gd name="connsiteY8-518" fmla="*/ 508608 h 6857999"/>
              <a:gd name="connsiteX9-519" fmla="*/ 508891 w 12194723"/>
              <a:gd name="connsiteY9-520" fmla="*/ 506662 h 6857999"/>
              <a:gd name="connsiteX0-521" fmla="*/ 0 w 12194723"/>
              <a:gd name="connsiteY0-522" fmla="*/ 0 h 6857999"/>
              <a:gd name="connsiteX1-523" fmla="*/ 12194723 w 12194723"/>
              <a:gd name="connsiteY1-524" fmla="*/ 0 h 6857999"/>
              <a:gd name="connsiteX2-525" fmla="*/ 12194723 w 12194723"/>
              <a:gd name="connsiteY2-526" fmla="*/ 6857999 h 6857999"/>
              <a:gd name="connsiteX3-527" fmla="*/ 0 w 12194723"/>
              <a:gd name="connsiteY3-528" fmla="*/ 6857999 h 6857999"/>
              <a:gd name="connsiteX4-529" fmla="*/ 0 w 12194723"/>
              <a:gd name="connsiteY4-530" fmla="*/ 0 h 6857999"/>
              <a:gd name="connsiteX5-531" fmla="*/ 508891 w 12194723"/>
              <a:gd name="connsiteY5-532" fmla="*/ 506662 h 6857999"/>
              <a:gd name="connsiteX6-533" fmla="*/ 511097 w 12194723"/>
              <a:gd name="connsiteY6-534" fmla="*/ 583270 h 6857999"/>
              <a:gd name="connsiteX7-535" fmla="*/ 1774182 w 12194723"/>
              <a:gd name="connsiteY7-536" fmla="*/ 587653 h 6857999"/>
              <a:gd name="connsiteX8-537" fmla="*/ 1778949 w 12194723"/>
              <a:gd name="connsiteY8-538" fmla="*/ 508608 h 6857999"/>
              <a:gd name="connsiteX9-539" fmla="*/ 508891 w 12194723"/>
              <a:gd name="connsiteY9-540" fmla="*/ 506662 h 6857999"/>
              <a:gd name="connsiteX0-541" fmla="*/ 0 w 12194723"/>
              <a:gd name="connsiteY0-542" fmla="*/ 0 h 6857999"/>
              <a:gd name="connsiteX1-543" fmla="*/ 12194723 w 12194723"/>
              <a:gd name="connsiteY1-544" fmla="*/ 0 h 6857999"/>
              <a:gd name="connsiteX2-545" fmla="*/ 12194723 w 12194723"/>
              <a:gd name="connsiteY2-546" fmla="*/ 6857999 h 6857999"/>
              <a:gd name="connsiteX3-547" fmla="*/ 0 w 12194723"/>
              <a:gd name="connsiteY3-548" fmla="*/ 6857999 h 6857999"/>
              <a:gd name="connsiteX4-549" fmla="*/ 0 w 12194723"/>
              <a:gd name="connsiteY4-550" fmla="*/ 0 h 6857999"/>
              <a:gd name="connsiteX5-551" fmla="*/ 508891 w 12194723"/>
              <a:gd name="connsiteY5-552" fmla="*/ 506662 h 6857999"/>
              <a:gd name="connsiteX6-553" fmla="*/ 511097 w 12194723"/>
              <a:gd name="connsiteY6-554" fmla="*/ 583270 h 6857999"/>
              <a:gd name="connsiteX7-555" fmla="*/ 1774182 w 12194723"/>
              <a:gd name="connsiteY7-556" fmla="*/ 587653 h 6857999"/>
              <a:gd name="connsiteX8-557" fmla="*/ 1778949 w 12194723"/>
              <a:gd name="connsiteY8-558" fmla="*/ 508608 h 6857999"/>
              <a:gd name="connsiteX9-559" fmla="*/ 508891 w 12194723"/>
              <a:gd name="connsiteY9-560" fmla="*/ 506662 h 6857999"/>
              <a:gd name="connsiteX0-561" fmla="*/ 0 w 12194723"/>
              <a:gd name="connsiteY0-562" fmla="*/ 0 h 6857999"/>
              <a:gd name="connsiteX1-563" fmla="*/ 12194723 w 12194723"/>
              <a:gd name="connsiteY1-564" fmla="*/ 0 h 6857999"/>
              <a:gd name="connsiteX2-565" fmla="*/ 12194723 w 12194723"/>
              <a:gd name="connsiteY2-566" fmla="*/ 6857999 h 6857999"/>
              <a:gd name="connsiteX3-567" fmla="*/ 0 w 12194723"/>
              <a:gd name="connsiteY3-568" fmla="*/ 6857999 h 6857999"/>
              <a:gd name="connsiteX4-569" fmla="*/ 0 w 12194723"/>
              <a:gd name="connsiteY4-570" fmla="*/ 0 h 6857999"/>
              <a:gd name="connsiteX5-571" fmla="*/ 508891 w 12194723"/>
              <a:gd name="connsiteY5-572" fmla="*/ 506662 h 6857999"/>
              <a:gd name="connsiteX6-573" fmla="*/ 511097 w 12194723"/>
              <a:gd name="connsiteY6-574" fmla="*/ 583270 h 6857999"/>
              <a:gd name="connsiteX7-575" fmla="*/ 1774182 w 12194723"/>
              <a:gd name="connsiteY7-576" fmla="*/ 587653 h 6857999"/>
              <a:gd name="connsiteX8-577" fmla="*/ 1778949 w 12194723"/>
              <a:gd name="connsiteY8-578" fmla="*/ 508608 h 6857999"/>
              <a:gd name="connsiteX9-579" fmla="*/ 508891 w 12194723"/>
              <a:gd name="connsiteY9-580" fmla="*/ 506662 h 6857999"/>
              <a:gd name="connsiteX0-581" fmla="*/ 0 w 12194723"/>
              <a:gd name="connsiteY0-582" fmla="*/ 0 h 6857999"/>
              <a:gd name="connsiteX1-583" fmla="*/ 12194723 w 12194723"/>
              <a:gd name="connsiteY1-584" fmla="*/ 0 h 6857999"/>
              <a:gd name="connsiteX2-585" fmla="*/ 12194723 w 12194723"/>
              <a:gd name="connsiteY2-586" fmla="*/ 6857999 h 6857999"/>
              <a:gd name="connsiteX3-587" fmla="*/ 0 w 12194723"/>
              <a:gd name="connsiteY3-588" fmla="*/ 6857999 h 6857999"/>
              <a:gd name="connsiteX4-589" fmla="*/ 0 w 12194723"/>
              <a:gd name="connsiteY4-590" fmla="*/ 0 h 6857999"/>
              <a:gd name="connsiteX5-591" fmla="*/ 508891 w 12194723"/>
              <a:gd name="connsiteY5-592" fmla="*/ 506662 h 6857999"/>
              <a:gd name="connsiteX6-593" fmla="*/ 511097 w 12194723"/>
              <a:gd name="connsiteY6-594" fmla="*/ 583270 h 6857999"/>
              <a:gd name="connsiteX7-595" fmla="*/ 1774182 w 12194723"/>
              <a:gd name="connsiteY7-596" fmla="*/ 587653 h 6857999"/>
              <a:gd name="connsiteX8-597" fmla="*/ 1778949 w 12194723"/>
              <a:gd name="connsiteY8-598" fmla="*/ 508608 h 6857999"/>
              <a:gd name="connsiteX9-599" fmla="*/ 508891 w 12194723"/>
              <a:gd name="connsiteY9-600" fmla="*/ 506662 h 6857999"/>
              <a:gd name="connsiteX0-601" fmla="*/ 0 w 12194723"/>
              <a:gd name="connsiteY0-602" fmla="*/ 0 h 6857999"/>
              <a:gd name="connsiteX1-603" fmla="*/ 12194723 w 12194723"/>
              <a:gd name="connsiteY1-604" fmla="*/ 0 h 6857999"/>
              <a:gd name="connsiteX2-605" fmla="*/ 12194723 w 12194723"/>
              <a:gd name="connsiteY2-606" fmla="*/ 6857999 h 6857999"/>
              <a:gd name="connsiteX3-607" fmla="*/ 0 w 12194723"/>
              <a:gd name="connsiteY3-608" fmla="*/ 6857999 h 6857999"/>
              <a:gd name="connsiteX4-609" fmla="*/ 0 w 12194723"/>
              <a:gd name="connsiteY4-610" fmla="*/ 0 h 6857999"/>
              <a:gd name="connsiteX5-611" fmla="*/ 508891 w 12194723"/>
              <a:gd name="connsiteY5-612" fmla="*/ 506662 h 6857999"/>
              <a:gd name="connsiteX6-613" fmla="*/ 511097 w 12194723"/>
              <a:gd name="connsiteY6-614" fmla="*/ 583270 h 6857999"/>
              <a:gd name="connsiteX7-615" fmla="*/ 1774182 w 12194723"/>
              <a:gd name="connsiteY7-616" fmla="*/ 587653 h 6857999"/>
              <a:gd name="connsiteX8-617" fmla="*/ 1778949 w 12194723"/>
              <a:gd name="connsiteY8-618" fmla="*/ 508608 h 6857999"/>
              <a:gd name="connsiteX9-619" fmla="*/ 508891 w 12194723"/>
              <a:gd name="connsiteY9-620" fmla="*/ 506662 h 6857999"/>
              <a:gd name="connsiteX0-621" fmla="*/ 0 w 12194723"/>
              <a:gd name="connsiteY0-622" fmla="*/ 0 h 6857999"/>
              <a:gd name="connsiteX1-623" fmla="*/ 12194723 w 12194723"/>
              <a:gd name="connsiteY1-624" fmla="*/ 0 h 6857999"/>
              <a:gd name="connsiteX2-625" fmla="*/ 12194723 w 12194723"/>
              <a:gd name="connsiteY2-626" fmla="*/ 6857999 h 6857999"/>
              <a:gd name="connsiteX3-627" fmla="*/ 0 w 12194723"/>
              <a:gd name="connsiteY3-628" fmla="*/ 6857999 h 6857999"/>
              <a:gd name="connsiteX4-629" fmla="*/ 0 w 12194723"/>
              <a:gd name="connsiteY4-630" fmla="*/ 0 h 6857999"/>
              <a:gd name="connsiteX5-631" fmla="*/ 508891 w 12194723"/>
              <a:gd name="connsiteY5-632" fmla="*/ 506662 h 6857999"/>
              <a:gd name="connsiteX6-633" fmla="*/ 511097 w 12194723"/>
              <a:gd name="connsiteY6-634" fmla="*/ 583270 h 6857999"/>
              <a:gd name="connsiteX7-635" fmla="*/ 1774182 w 12194723"/>
              <a:gd name="connsiteY7-636" fmla="*/ 587653 h 6857999"/>
              <a:gd name="connsiteX8-637" fmla="*/ 1778949 w 12194723"/>
              <a:gd name="connsiteY8-638" fmla="*/ 508608 h 6857999"/>
              <a:gd name="connsiteX9-639" fmla="*/ 508891 w 12194723"/>
              <a:gd name="connsiteY9-640" fmla="*/ 506662 h 6857999"/>
              <a:gd name="connsiteX0-641" fmla="*/ 0 w 12194723"/>
              <a:gd name="connsiteY0-642" fmla="*/ 0 h 6857999"/>
              <a:gd name="connsiteX1-643" fmla="*/ 12194723 w 12194723"/>
              <a:gd name="connsiteY1-644" fmla="*/ 0 h 6857999"/>
              <a:gd name="connsiteX2-645" fmla="*/ 12194723 w 12194723"/>
              <a:gd name="connsiteY2-646" fmla="*/ 6857999 h 6857999"/>
              <a:gd name="connsiteX3-647" fmla="*/ 0 w 12194723"/>
              <a:gd name="connsiteY3-648" fmla="*/ 6857999 h 6857999"/>
              <a:gd name="connsiteX4-649" fmla="*/ 0 w 12194723"/>
              <a:gd name="connsiteY4-650" fmla="*/ 0 h 6857999"/>
              <a:gd name="connsiteX5-651" fmla="*/ 508891 w 12194723"/>
              <a:gd name="connsiteY5-652" fmla="*/ 506662 h 6857999"/>
              <a:gd name="connsiteX6-653" fmla="*/ 511097 w 12194723"/>
              <a:gd name="connsiteY6-654" fmla="*/ 583270 h 6857999"/>
              <a:gd name="connsiteX7-655" fmla="*/ 1774182 w 12194723"/>
              <a:gd name="connsiteY7-656" fmla="*/ 587653 h 6857999"/>
              <a:gd name="connsiteX8-657" fmla="*/ 1778949 w 12194723"/>
              <a:gd name="connsiteY8-658" fmla="*/ 508608 h 6857999"/>
              <a:gd name="connsiteX9-659" fmla="*/ 508891 w 12194723"/>
              <a:gd name="connsiteY9-660" fmla="*/ 506662 h 6857999"/>
              <a:gd name="connsiteX0-661" fmla="*/ 0 w 12194723"/>
              <a:gd name="connsiteY0-662" fmla="*/ 0 h 6857999"/>
              <a:gd name="connsiteX1-663" fmla="*/ 12194723 w 12194723"/>
              <a:gd name="connsiteY1-664" fmla="*/ 0 h 6857999"/>
              <a:gd name="connsiteX2-665" fmla="*/ 12194723 w 12194723"/>
              <a:gd name="connsiteY2-666" fmla="*/ 6857999 h 6857999"/>
              <a:gd name="connsiteX3-667" fmla="*/ 0 w 12194723"/>
              <a:gd name="connsiteY3-668" fmla="*/ 6857999 h 6857999"/>
              <a:gd name="connsiteX4-669" fmla="*/ 0 w 12194723"/>
              <a:gd name="connsiteY4-670" fmla="*/ 0 h 6857999"/>
              <a:gd name="connsiteX5-671" fmla="*/ 508891 w 12194723"/>
              <a:gd name="connsiteY5-672" fmla="*/ 506662 h 6857999"/>
              <a:gd name="connsiteX6-673" fmla="*/ 511097 w 12194723"/>
              <a:gd name="connsiteY6-674" fmla="*/ 583270 h 6857999"/>
              <a:gd name="connsiteX7-675" fmla="*/ 1774182 w 12194723"/>
              <a:gd name="connsiteY7-676" fmla="*/ 587653 h 6857999"/>
              <a:gd name="connsiteX8-677" fmla="*/ 1778949 w 12194723"/>
              <a:gd name="connsiteY8-678" fmla="*/ 508608 h 6857999"/>
              <a:gd name="connsiteX9-679" fmla="*/ 508891 w 12194723"/>
              <a:gd name="connsiteY9-680" fmla="*/ 506662 h 6857999"/>
              <a:gd name="connsiteX0-681" fmla="*/ 0 w 12194723"/>
              <a:gd name="connsiteY0-682" fmla="*/ 0 h 6857999"/>
              <a:gd name="connsiteX1-683" fmla="*/ 12194723 w 12194723"/>
              <a:gd name="connsiteY1-684" fmla="*/ 0 h 6857999"/>
              <a:gd name="connsiteX2-685" fmla="*/ 12194723 w 12194723"/>
              <a:gd name="connsiteY2-686" fmla="*/ 6857999 h 6857999"/>
              <a:gd name="connsiteX3-687" fmla="*/ 0 w 12194723"/>
              <a:gd name="connsiteY3-688" fmla="*/ 6857999 h 6857999"/>
              <a:gd name="connsiteX4-689" fmla="*/ 0 w 12194723"/>
              <a:gd name="connsiteY4-690" fmla="*/ 0 h 6857999"/>
              <a:gd name="connsiteX5-691" fmla="*/ 508891 w 12194723"/>
              <a:gd name="connsiteY5-692" fmla="*/ 506662 h 6857999"/>
              <a:gd name="connsiteX6-693" fmla="*/ 511097 w 12194723"/>
              <a:gd name="connsiteY6-694" fmla="*/ 583270 h 6857999"/>
              <a:gd name="connsiteX7-695" fmla="*/ 1781325 w 12194723"/>
              <a:gd name="connsiteY7-696" fmla="*/ 585272 h 6857999"/>
              <a:gd name="connsiteX8-697" fmla="*/ 1778949 w 12194723"/>
              <a:gd name="connsiteY8-698" fmla="*/ 508608 h 6857999"/>
              <a:gd name="connsiteX9-699" fmla="*/ 508891 w 12194723"/>
              <a:gd name="connsiteY9-700" fmla="*/ 506662 h 6857999"/>
              <a:gd name="connsiteX0-701" fmla="*/ 0 w 12194723"/>
              <a:gd name="connsiteY0-702" fmla="*/ 0 h 6857999"/>
              <a:gd name="connsiteX1-703" fmla="*/ 12194723 w 12194723"/>
              <a:gd name="connsiteY1-704" fmla="*/ 0 h 6857999"/>
              <a:gd name="connsiteX2-705" fmla="*/ 12194723 w 12194723"/>
              <a:gd name="connsiteY2-706" fmla="*/ 6857999 h 6857999"/>
              <a:gd name="connsiteX3-707" fmla="*/ 0 w 12194723"/>
              <a:gd name="connsiteY3-708" fmla="*/ 6857999 h 6857999"/>
              <a:gd name="connsiteX4-709" fmla="*/ 0 w 12194723"/>
              <a:gd name="connsiteY4-710" fmla="*/ 0 h 6857999"/>
              <a:gd name="connsiteX5-711" fmla="*/ 508891 w 12194723"/>
              <a:gd name="connsiteY5-712" fmla="*/ 506662 h 6857999"/>
              <a:gd name="connsiteX6-713" fmla="*/ 511097 w 12194723"/>
              <a:gd name="connsiteY6-714" fmla="*/ 583270 h 6857999"/>
              <a:gd name="connsiteX7-715" fmla="*/ 1781325 w 12194723"/>
              <a:gd name="connsiteY7-716" fmla="*/ 585272 h 6857999"/>
              <a:gd name="connsiteX8-717" fmla="*/ 1778949 w 12194723"/>
              <a:gd name="connsiteY8-718" fmla="*/ 508608 h 6857999"/>
              <a:gd name="connsiteX9-719" fmla="*/ 508891 w 12194723"/>
              <a:gd name="connsiteY9-720" fmla="*/ 506662 h 6857999"/>
              <a:gd name="connsiteX0-721" fmla="*/ 0 w 12194723"/>
              <a:gd name="connsiteY0-722" fmla="*/ 0 h 6857999"/>
              <a:gd name="connsiteX1-723" fmla="*/ 12194723 w 12194723"/>
              <a:gd name="connsiteY1-724" fmla="*/ 0 h 6857999"/>
              <a:gd name="connsiteX2-725" fmla="*/ 12194723 w 12194723"/>
              <a:gd name="connsiteY2-726" fmla="*/ 6857999 h 6857999"/>
              <a:gd name="connsiteX3-727" fmla="*/ 0 w 12194723"/>
              <a:gd name="connsiteY3-728" fmla="*/ 6857999 h 6857999"/>
              <a:gd name="connsiteX4-729" fmla="*/ 0 w 12194723"/>
              <a:gd name="connsiteY4-730" fmla="*/ 0 h 6857999"/>
              <a:gd name="connsiteX5-731" fmla="*/ 508891 w 12194723"/>
              <a:gd name="connsiteY5-732" fmla="*/ 506662 h 6857999"/>
              <a:gd name="connsiteX6-733" fmla="*/ 511097 w 12194723"/>
              <a:gd name="connsiteY6-734" fmla="*/ 583270 h 6857999"/>
              <a:gd name="connsiteX7-735" fmla="*/ 1781325 w 12194723"/>
              <a:gd name="connsiteY7-736" fmla="*/ 585272 h 6857999"/>
              <a:gd name="connsiteX8-737" fmla="*/ 1963833 w 12194723"/>
              <a:gd name="connsiteY8-738" fmla="*/ 506110 h 6857999"/>
              <a:gd name="connsiteX9-739" fmla="*/ 508891 w 12194723"/>
              <a:gd name="connsiteY9-740" fmla="*/ 506662 h 6857999"/>
              <a:gd name="connsiteX0-741" fmla="*/ 0 w 12194723"/>
              <a:gd name="connsiteY0-742" fmla="*/ 0 h 6857999"/>
              <a:gd name="connsiteX1-743" fmla="*/ 12194723 w 12194723"/>
              <a:gd name="connsiteY1-744" fmla="*/ 0 h 6857999"/>
              <a:gd name="connsiteX2-745" fmla="*/ 12194723 w 12194723"/>
              <a:gd name="connsiteY2-746" fmla="*/ 6857999 h 6857999"/>
              <a:gd name="connsiteX3-747" fmla="*/ 0 w 12194723"/>
              <a:gd name="connsiteY3-748" fmla="*/ 6857999 h 6857999"/>
              <a:gd name="connsiteX4-749" fmla="*/ 0 w 12194723"/>
              <a:gd name="connsiteY4-750" fmla="*/ 0 h 6857999"/>
              <a:gd name="connsiteX5-751" fmla="*/ 508891 w 12194723"/>
              <a:gd name="connsiteY5-752" fmla="*/ 506662 h 6857999"/>
              <a:gd name="connsiteX6-753" fmla="*/ 511097 w 12194723"/>
              <a:gd name="connsiteY6-754" fmla="*/ 583270 h 6857999"/>
              <a:gd name="connsiteX7-755" fmla="*/ 1781325 w 12194723"/>
              <a:gd name="connsiteY7-756" fmla="*/ 585272 h 6857999"/>
              <a:gd name="connsiteX8-757" fmla="*/ 1996313 w 12194723"/>
              <a:gd name="connsiteY8-758" fmla="*/ 486123 h 6857999"/>
              <a:gd name="connsiteX9-759" fmla="*/ 508891 w 12194723"/>
              <a:gd name="connsiteY9-760" fmla="*/ 506662 h 6857999"/>
              <a:gd name="connsiteX0-761" fmla="*/ 0 w 12194723"/>
              <a:gd name="connsiteY0-762" fmla="*/ 0 h 6857999"/>
              <a:gd name="connsiteX1-763" fmla="*/ 12194723 w 12194723"/>
              <a:gd name="connsiteY1-764" fmla="*/ 0 h 6857999"/>
              <a:gd name="connsiteX2-765" fmla="*/ 12194723 w 12194723"/>
              <a:gd name="connsiteY2-766" fmla="*/ 6857999 h 6857999"/>
              <a:gd name="connsiteX3-767" fmla="*/ 0 w 12194723"/>
              <a:gd name="connsiteY3-768" fmla="*/ 6857999 h 6857999"/>
              <a:gd name="connsiteX4-769" fmla="*/ 0 w 12194723"/>
              <a:gd name="connsiteY4-770" fmla="*/ 0 h 6857999"/>
              <a:gd name="connsiteX5-771" fmla="*/ 508891 w 12194723"/>
              <a:gd name="connsiteY5-772" fmla="*/ 506662 h 6857999"/>
              <a:gd name="connsiteX6-773" fmla="*/ 511097 w 12194723"/>
              <a:gd name="connsiteY6-774" fmla="*/ 583270 h 6857999"/>
              <a:gd name="connsiteX7-775" fmla="*/ 1781325 w 12194723"/>
              <a:gd name="connsiteY7-776" fmla="*/ 585272 h 6857999"/>
              <a:gd name="connsiteX8-777" fmla="*/ 1966332 w 12194723"/>
              <a:gd name="connsiteY8-778" fmla="*/ 381191 h 6857999"/>
              <a:gd name="connsiteX9-779" fmla="*/ 508891 w 12194723"/>
              <a:gd name="connsiteY9-780" fmla="*/ 506662 h 6857999"/>
              <a:gd name="connsiteX0-781" fmla="*/ 0 w 12194723"/>
              <a:gd name="connsiteY0-782" fmla="*/ 0 h 6857999"/>
              <a:gd name="connsiteX1-783" fmla="*/ 12194723 w 12194723"/>
              <a:gd name="connsiteY1-784" fmla="*/ 0 h 6857999"/>
              <a:gd name="connsiteX2-785" fmla="*/ 12194723 w 12194723"/>
              <a:gd name="connsiteY2-786" fmla="*/ 6857999 h 6857999"/>
              <a:gd name="connsiteX3-787" fmla="*/ 0 w 12194723"/>
              <a:gd name="connsiteY3-788" fmla="*/ 6857999 h 6857999"/>
              <a:gd name="connsiteX4-789" fmla="*/ 0 w 12194723"/>
              <a:gd name="connsiteY4-790" fmla="*/ 0 h 6857999"/>
              <a:gd name="connsiteX5-791" fmla="*/ 508891 w 12194723"/>
              <a:gd name="connsiteY5-792" fmla="*/ 506662 h 6857999"/>
              <a:gd name="connsiteX6-793" fmla="*/ 511097 w 12194723"/>
              <a:gd name="connsiteY6-794" fmla="*/ 583270 h 6857999"/>
              <a:gd name="connsiteX7-795" fmla="*/ 1781325 w 12194723"/>
              <a:gd name="connsiteY7-796" fmla="*/ 585272 h 6857999"/>
              <a:gd name="connsiteX8-797" fmla="*/ 1786445 w 12194723"/>
              <a:gd name="connsiteY8-798" fmla="*/ 558575 h 6857999"/>
              <a:gd name="connsiteX9-799" fmla="*/ 508891 w 12194723"/>
              <a:gd name="connsiteY9-800" fmla="*/ 506662 h 6857999"/>
              <a:gd name="connsiteX0-801" fmla="*/ 0 w 12194723"/>
              <a:gd name="connsiteY0-802" fmla="*/ 0 h 6857999"/>
              <a:gd name="connsiteX1-803" fmla="*/ 12194723 w 12194723"/>
              <a:gd name="connsiteY1-804" fmla="*/ 0 h 6857999"/>
              <a:gd name="connsiteX2-805" fmla="*/ 12194723 w 12194723"/>
              <a:gd name="connsiteY2-806" fmla="*/ 6857999 h 6857999"/>
              <a:gd name="connsiteX3-807" fmla="*/ 0 w 12194723"/>
              <a:gd name="connsiteY3-808" fmla="*/ 6857999 h 6857999"/>
              <a:gd name="connsiteX4-809" fmla="*/ 0 w 12194723"/>
              <a:gd name="connsiteY4-810" fmla="*/ 0 h 6857999"/>
              <a:gd name="connsiteX5-811" fmla="*/ 508891 w 12194723"/>
              <a:gd name="connsiteY5-812" fmla="*/ 506662 h 6857999"/>
              <a:gd name="connsiteX6-813" fmla="*/ 511097 w 12194723"/>
              <a:gd name="connsiteY6-814" fmla="*/ 583270 h 6857999"/>
              <a:gd name="connsiteX7-815" fmla="*/ 1781325 w 12194723"/>
              <a:gd name="connsiteY7-816" fmla="*/ 585272 h 6857999"/>
              <a:gd name="connsiteX8-817" fmla="*/ 1788944 w 12194723"/>
              <a:gd name="connsiteY8-818" fmla="*/ 506109 h 6857999"/>
              <a:gd name="connsiteX9-819" fmla="*/ 508891 w 12194723"/>
              <a:gd name="connsiteY9-820" fmla="*/ 506662 h 6857999"/>
              <a:gd name="connsiteX0-821" fmla="*/ 0 w 12194723"/>
              <a:gd name="connsiteY0-822" fmla="*/ 0 h 6857999"/>
              <a:gd name="connsiteX1-823" fmla="*/ 12194723 w 12194723"/>
              <a:gd name="connsiteY1-824" fmla="*/ 0 h 6857999"/>
              <a:gd name="connsiteX2-825" fmla="*/ 12194723 w 12194723"/>
              <a:gd name="connsiteY2-826" fmla="*/ 6857999 h 6857999"/>
              <a:gd name="connsiteX3-827" fmla="*/ 0 w 12194723"/>
              <a:gd name="connsiteY3-828" fmla="*/ 6857999 h 6857999"/>
              <a:gd name="connsiteX4-829" fmla="*/ 0 w 12194723"/>
              <a:gd name="connsiteY4-830" fmla="*/ 0 h 6857999"/>
              <a:gd name="connsiteX5-831" fmla="*/ 508891 w 12194723"/>
              <a:gd name="connsiteY5-832" fmla="*/ 506662 h 6857999"/>
              <a:gd name="connsiteX6-833" fmla="*/ 511097 w 12194723"/>
              <a:gd name="connsiteY6-834" fmla="*/ 583270 h 6857999"/>
              <a:gd name="connsiteX7-835" fmla="*/ 1781325 w 12194723"/>
              <a:gd name="connsiteY7-836" fmla="*/ 585272 h 6857999"/>
              <a:gd name="connsiteX8-837" fmla="*/ 1788944 w 12194723"/>
              <a:gd name="connsiteY8-838" fmla="*/ 503610 h 6857999"/>
              <a:gd name="connsiteX9-839" fmla="*/ 508891 w 12194723"/>
              <a:gd name="connsiteY9-840" fmla="*/ 506662 h 6857999"/>
              <a:gd name="connsiteX0-841" fmla="*/ 0 w 12194723"/>
              <a:gd name="connsiteY0-842" fmla="*/ 0 h 6857999"/>
              <a:gd name="connsiteX1-843" fmla="*/ 12194723 w 12194723"/>
              <a:gd name="connsiteY1-844" fmla="*/ 0 h 6857999"/>
              <a:gd name="connsiteX2-845" fmla="*/ 12194723 w 12194723"/>
              <a:gd name="connsiteY2-846" fmla="*/ 6857999 h 6857999"/>
              <a:gd name="connsiteX3-847" fmla="*/ 0 w 12194723"/>
              <a:gd name="connsiteY3-848" fmla="*/ 6857999 h 6857999"/>
              <a:gd name="connsiteX4-849" fmla="*/ 0 w 12194723"/>
              <a:gd name="connsiteY4-850" fmla="*/ 0 h 6857999"/>
              <a:gd name="connsiteX5-851" fmla="*/ 508891 w 12194723"/>
              <a:gd name="connsiteY5-852" fmla="*/ 506662 h 6857999"/>
              <a:gd name="connsiteX6-853" fmla="*/ 511097 w 12194723"/>
              <a:gd name="connsiteY6-854" fmla="*/ 583270 h 6857999"/>
              <a:gd name="connsiteX7-855" fmla="*/ 1781325 w 12194723"/>
              <a:gd name="connsiteY7-856" fmla="*/ 585272 h 6857999"/>
              <a:gd name="connsiteX8-857" fmla="*/ 1788944 w 12194723"/>
              <a:gd name="connsiteY8-858" fmla="*/ 503610 h 6857999"/>
              <a:gd name="connsiteX9-859" fmla="*/ 508891 w 12194723"/>
              <a:gd name="connsiteY9-860" fmla="*/ 506662 h 6857999"/>
              <a:gd name="connsiteX0-861" fmla="*/ 0 w 12194723"/>
              <a:gd name="connsiteY0-862" fmla="*/ 0 h 6857999"/>
              <a:gd name="connsiteX1-863" fmla="*/ 12194723 w 12194723"/>
              <a:gd name="connsiteY1-864" fmla="*/ 0 h 6857999"/>
              <a:gd name="connsiteX2-865" fmla="*/ 12194723 w 12194723"/>
              <a:gd name="connsiteY2-866" fmla="*/ 6857999 h 6857999"/>
              <a:gd name="connsiteX3-867" fmla="*/ 0 w 12194723"/>
              <a:gd name="connsiteY3-868" fmla="*/ 6857999 h 6857999"/>
              <a:gd name="connsiteX4-869" fmla="*/ 0 w 12194723"/>
              <a:gd name="connsiteY4-870" fmla="*/ 0 h 6857999"/>
              <a:gd name="connsiteX5-871" fmla="*/ 508891 w 12194723"/>
              <a:gd name="connsiteY5-872" fmla="*/ 506662 h 6857999"/>
              <a:gd name="connsiteX6-873" fmla="*/ 511097 w 12194723"/>
              <a:gd name="connsiteY6-874" fmla="*/ 583270 h 6857999"/>
              <a:gd name="connsiteX7-875" fmla="*/ 1781325 w 12194723"/>
              <a:gd name="connsiteY7-876" fmla="*/ 585272 h 6857999"/>
              <a:gd name="connsiteX8-877" fmla="*/ 1753965 w 12194723"/>
              <a:gd name="connsiteY8-878" fmla="*/ 506108 h 6857999"/>
              <a:gd name="connsiteX9-879" fmla="*/ 508891 w 12194723"/>
              <a:gd name="connsiteY9-880" fmla="*/ 506662 h 6857999"/>
              <a:gd name="connsiteX0-881" fmla="*/ 0 w 12194723"/>
              <a:gd name="connsiteY0-882" fmla="*/ 0 h 6857999"/>
              <a:gd name="connsiteX1-883" fmla="*/ 12194723 w 12194723"/>
              <a:gd name="connsiteY1-884" fmla="*/ 0 h 6857999"/>
              <a:gd name="connsiteX2-885" fmla="*/ 12194723 w 12194723"/>
              <a:gd name="connsiteY2-886" fmla="*/ 6857999 h 6857999"/>
              <a:gd name="connsiteX3-887" fmla="*/ 0 w 12194723"/>
              <a:gd name="connsiteY3-888" fmla="*/ 6857999 h 6857999"/>
              <a:gd name="connsiteX4-889" fmla="*/ 0 w 12194723"/>
              <a:gd name="connsiteY4-890" fmla="*/ 0 h 6857999"/>
              <a:gd name="connsiteX5-891" fmla="*/ 508891 w 12194723"/>
              <a:gd name="connsiteY5-892" fmla="*/ 506662 h 6857999"/>
              <a:gd name="connsiteX6-893" fmla="*/ 511097 w 12194723"/>
              <a:gd name="connsiteY6-894" fmla="*/ 583270 h 6857999"/>
              <a:gd name="connsiteX7-895" fmla="*/ 1781325 w 12194723"/>
              <a:gd name="connsiteY7-896" fmla="*/ 585272 h 6857999"/>
              <a:gd name="connsiteX8-897" fmla="*/ 1771454 w 12194723"/>
              <a:gd name="connsiteY8-898" fmla="*/ 503609 h 6857999"/>
              <a:gd name="connsiteX9-899" fmla="*/ 508891 w 12194723"/>
              <a:gd name="connsiteY9-900" fmla="*/ 506662 h 6857999"/>
              <a:gd name="connsiteX0-901" fmla="*/ 0 w 12194723"/>
              <a:gd name="connsiteY0-902" fmla="*/ 0 h 6857999"/>
              <a:gd name="connsiteX1-903" fmla="*/ 12194723 w 12194723"/>
              <a:gd name="connsiteY1-904" fmla="*/ 0 h 6857999"/>
              <a:gd name="connsiteX2-905" fmla="*/ 12194723 w 12194723"/>
              <a:gd name="connsiteY2-906" fmla="*/ 6857999 h 6857999"/>
              <a:gd name="connsiteX3-907" fmla="*/ 0 w 12194723"/>
              <a:gd name="connsiteY3-908" fmla="*/ 6857999 h 6857999"/>
              <a:gd name="connsiteX4-909" fmla="*/ 0 w 12194723"/>
              <a:gd name="connsiteY4-910" fmla="*/ 0 h 6857999"/>
              <a:gd name="connsiteX5-911" fmla="*/ 508891 w 12194723"/>
              <a:gd name="connsiteY5-912" fmla="*/ 506662 h 6857999"/>
              <a:gd name="connsiteX6-913" fmla="*/ 511097 w 12194723"/>
              <a:gd name="connsiteY6-914" fmla="*/ 583270 h 6857999"/>
              <a:gd name="connsiteX7-915" fmla="*/ 1781325 w 12194723"/>
              <a:gd name="connsiteY7-916" fmla="*/ 585272 h 6857999"/>
              <a:gd name="connsiteX8-917" fmla="*/ 1771455 w 12194723"/>
              <a:gd name="connsiteY8-918" fmla="*/ 506108 h 6857999"/>
              <a:gd name="connsiteX9-919" fmla="*/ 508891 w 12194723"/>
              <a:gd name="connsiteY9-920" fmla="*/ 506662 h 6857999"/>
              <a:gd name="connsiteX0-921" fmla="*/ 0 w 12194723"/>
              <a:gd name="connsiteY0-922" fmla="*/ 0 h 6857999"/>
              <a:gd name="connsiteX1-923" fmla="*/ 12194723 w 12194723"/>
              <a:gd name="connsiteY1-924" fmla="*/ 0 h 6857999"/>
              <a:gd name="connsiteX2-925" fmla="*/ 12194723 w 12194723"/>
              <a:gd name="connsiteY2-926" fmla="*/ 6857999 h 6857999"/>
              <a:gd name="connsiteX3-927" fmla="*/ 0 w 12194723"/>
              <a:gd name="connsiteY3-928" fmla="*/ 6857999 h 6857999"/>
              <a:gd name="connsiteX4-929" fmla="*/ 0 w 12194723"/>
              <a:gd name="connsiteY4-930" fmla="*/ 0 h 6857999"/>
              <a:gd name="connsiteX5-931" fmla="*/ 508891 w 12194723"/>
              <a:gd name="connsiteY5-932" fmla="*/ 506662 h 6857999"/>
              <a:gd name="connsiteX6-933" fmla="*/ 511097 w 12194723"/>
              <a:gd name="connsiteY6-934" fmla="*/ 583270 h 6857999"/>
              <a:gd name="connsiteX7-935" fmla="*/ 1781325 w 12194723"/>
              <a:gd name="connsiteY7-936" fmla="*/ 585272 h 6857999"/>
              <a:gd name="connsiteX8-937" fmla="*/ 1771456 w 12194723"/>
              <a:gd name="connsiteY8-938" fmla="*/ 506108 h 6857999"/>
              <a:gd name="connsiteX9-939" fmla="*/ 508891 w 12194723"/>
              <a:gd name="connsiteY9-940" fmla="*/ 506662 h 6857999"/>
              <a:gd name="connsiteX0-941" fmla="*/ 0 w 12194723"/>
              <a:gd name="connsiteY0-942" fmla="*/ 0 h 6857999"/>
              <a:gd name="connsiteX1-943" fmla="*/ 12194723 w 12194723"/>
              <a:gd name="connsiteY1-944" fmla="*/ 0 h 6857999"/>
              <a:gd name="connsiteX2-945" fmla="*/ 12194723 w 12194723"/>
              <a:gd name="connsiteY2-946" fmla="*/ 6857999 h 6857999"/>
              <a:gd name="connsiteX3-947" fmla="*/ 0 w 12194723"/>
              <a:gd name="connsiteY3-948" fmla="*/ 6857999 h 6857999"/>
              <a:gd name="connsiteX4-949" fmla="*/ 0 w 12194723"/>
              <a:gd name="connsiteY4-950" fmla="*/ 0 h 6857999"/>
              <a:gd name="connsiteX5-951" fmla="*/ 508891 w 12194723"/>
              <a:gd name="connsiteY5-952" fmla="*/ 506662 h 6857999"/>
              <a:gd name="connsiteX6-953" fmla="*/ 511097 w 12194723"/>
              <a:gd name="connsiteY6-954" fmla="*/ 583270 h 6857999"/>
              <a:gd name="connsiteX7-955" fmla="*/ 1781325 w 12194723"/>
              <a:gd name="connsiteY7-956" fmla="*/ 585272 h 6857999"/>
              <a:gd name="connsiteX8-957" fmla="*/ 1771456 w 12194723"/>
              <a:gd name="connsiteY8-958" fmla="*/ 506108 h 6857999"/>
              <a:gd name="connsiteX9-959" fmla="*/ 508891 w 12194723"/>
              <a:gd name="connsiteY9-960" fmla="*/ 506662 h 6857999"/>
              <a:gd name="connsiteX0-961" fmla="*/ 0 w 12194723"/>
              <a:gd name="connsiteY0-962" fmla="*/ 0 h 6857999"/>
              <a:gd name="connsiteX1-963" fmla="*/ 12194723 w 12194723"/>
              <a:gd name="connsiteY1-964" fmla="*/ 0 h 6857999"/>
              <a:gd name="connsiteX2-965" fmla="*/ 12194723 w 12194723"/>
              <a:gd name="connsiteY2-966" fmla="*/ 6857999 h 6857999"/>
              <a:gd name="connsiteX3-967" fmla="*/ 0 w 12194723"/>
              <a:gd name="connsiteY3-968" fmla="*/ 6857999 h 6857999"/>
              <a:gd name="connsiteX4-969" fmla="*/ 0 w 12194723"/>
              <a:gd name="connsiteY4-970" fmla="*/ 0 h 6857999"/>
              <a:gd name="connsiteX5-971" fmla="*/ 508891 w 12194723"/>
              <a:gd name="connsiteY5-972" fmla="*/ 506662 h 6857999"/>
              <a:gd name="connsiteX6-973" fmla="*/ 511097 w 12194723"/>
              <a:gd name="connsiteY6-974" fmla="*/ 583270 h 6857999"/>
              <a:gd name="connsiteX7-975" fmla="*/ 1774181 w 12194723"/>
              <a:gd name="connsiteY7-976" fmla="*/ 585272 h 6857999"/>
              <a:gd name="connsiteX8-977" fmla="*/ 1771456 w 12194723"/>
              <a:gd name="connsiteY8-978" fmla="*/ 506108 h 6857999"/>
              <a:gd name="connsiteX9-979" fmla="*/ 508891 w 12194723"/>
              <a:gd name="connsiteY9-980" fmla="*/ 506662 h 6857999"/>
              <a:gd name="connsiteX0-981" fmla="*/ 0 w 12194723"/>
              <a:gd name="connsiteY0-982" fmla="*/ 0 h 6857999"/>
              <a:gd name="connsiteX1-983" fmla="*/ 12194723 w 12194723"/>
              <a:gd name="connsiteY1-984" fmla="*/ 0 h 6857999"/>
              <a:gd name="connsiteX2-985" fmla="*/ 12194723 w 12194723"/>
              <a:gd name="connsiteY2-986" fmla="*/ 6857999 h 6857999"/>
              <a:gd name="connsiteX3-987" fmla="*/ 0 w 12194723"/>
              <a:gd name="connsiteY3-988" fmla="*/ 6857999 h 6857999"/>
              <a:gd name="connsiteX4-989" fmla="*/ 0 w 12194723"/>
              <a:gd name="connsiteY4-990" fmla="*/ 0 h 6857999"/>
              <a:gd name="connsiteX5-991" fmla="*/ 508891 w 12194723"/>
              <a:gd name="connsiteY5-992" fmla="*/ 506662 h 6857999"/>
              <a:gd name="connsiteX6-993" fmla="*/ 511097 w 12194723"/>
              <a:gd name="connsiteY6-994" fmla="*/ 583270 h 6857999"/>
              <a:gd name="connsiteX7-995" fmla="*/ 1774181 w 12194723"/>
              <a:gd name="connsiteY7-996" fmla="*/ 585272 h 6857999"/>
              <a:gd name="connsiteX8-997" fmla="*/ 1771456 w 12194723"/>
              <a:gd name="connsiteY8-998" fmla="*/ 506108 h 6857999"/>
              <a:gd name="connsiteX9-999" fmla="*/ 508891 w 12194723"/>
              <a:gd name="connsiteY9-1000" fmla="*/ 506662 h 6857999"/>
              <a:gd name="connsiteX0-1001" fmla="*/ 0 w 12194723"/>
              <a:gd name="connsiteY0-1002" fmla="*/ 0 h 6857999"/>
              <a:gd name="connsiteX1-1003" fmla="*/ 12194723 w 12194723"/>
              <a:gd name="connsiteY1-1004" fmla="*/ 0 h 6857999"/>
              <a:gd name="connsiteX2-1005" fmla="*/ 12194723 w 12194723"/>
              <a:gd name="connsiteY2-1006" fmla="*/ 6857999 h 6857999"/>
              <a:gd name="connsiteX3-1007" fmla="*/ 0 w 12194723"/>
              <a:gd name="connsiteY3-1008" fmla="*/ 6857999 h 6857999"/>
              <a:gd name="connsiteX4-1009" fmla="*/ 0 w 12194723"/>
              <a:gd name="connsiteY4-1010" fmla="*/ 0 h 6857999"/>
              <a:gd name="connsiteX5-1011" fmla="*/ 508891 w 12194723"/>
              <a:gd name="connsiteY5-1012" fmla="*/ 506662 h 6857999"/>
              <a:gd name="connsiteX6-1013" fmla="*/ 511097 w 12194723"/>
              <a:gd name="connsiteY6-1014" fmla="*/ 583270 h 6857999"/>
              <a:gd name="connsiteX7-1015" fmla="*/ 1774181 w 12194723"/>
              <a:gd name="connsiteY7-1016" fmla="*/ 585272 h 6857999"/>
              <a:gd name="connsiteX8-1017" fmla="*/ 1771456 w 12194723"/>
              <a:gd name="connsiteY8-1018" fmla="*/ 506108 h 6857999"/>
              <a:gd name="connsiteX9-1019" fmla="*/ 508891 w 12194723"/>
              <a:gd name="connsiteY9-1020" fmla="*/ 506662 h 6857999"/>
              <a:gd name="connsiteX0-1021" fmla="*/ 0 w 12194723"/>
              <a:gd name="connsiteY0-1022" fmla="*/ 0 h 6857999"/>
              <a:gd name="connsiteX1-1023" fmla="*/ 12194723 w 12194723"/>
              <a:gd name="connsiteY1-1024" fmla="*/ 0 h 6857999"/>
              <a:gd name="connsiteX2-1025" fmla="*/ 12194723 w 12194723"/>
              <a:gd name="connsiteY2-1026" fmla="*/ 6857999 h 6857999"/>
              <a:gd name="connsiteX3-1027" fmla="*/ 0 w 12194723"/>
              <a:gd name="connsiteY3-1028" fmla="*/ 6857999 h 6857999"/>
              <a:gd name="connsiteX4-1029" fmla="*/ 0 w 12194723"/>
              <a:gd name="connsiteY4-1030" fmla="*/ 0 h 6857999"/>
              <a:gd name="connsiteX5-1031" fmla="*/ 508891 w 12194723"/>
              <a:gd name="connsiteY5-1032" fmla="*/ 511425 h 6857999"/>
              <a:gd name="connsiteX6-1033" fmla="*/ 511097 w 12194723"/>
              <a:gd name="connsiteY6-1034" fmla="*/ 583270 h 6857999"/>
              <a:gd name="connsiteX7-1035" fmla="*/ 1774181 w 12194723"/>
              <a:gd name="connsiteY7-1036" fmla="*/ 585272 h 6857999"/>
              <a:gd name="connsiteX8-1037" fmla="*/ 1771456 w 12194723"/>
              <a:gd name="connsiteY8-1038" fmla="*/ 506108 h 6857999"/>
              <a:gd name="connsiteX9-1039" fmla="*/ 508891 w 12194723"/>
              <a:gd name="connsiteY9-1040" fmla="*/ 511425 h 6857999"/>
              <a:gd name="connsiteX0-1041" fmla="*/ 0 w 12194723"/>
              <a:gd name="connsiteY0-1042" fmla="*/ 0 h 6857999"/>
              <a:gd name="connsiteX1-1043" fmla="*/ 12194723 w 12194723"/>
              <a:gd name="connsiteY1-1044" fmla="*/ 0 h 6857999"/>
              <a:gd name="connsiteX2-1045" fmla="*/ 12194723 w 12194723"/>
              <a:gd name="connsiteY2-1046" fmla="*/ 6857999 h 6857999"/>
              <a:gd name="connsiteX3-1047" fmla="*/ 0 w 12194723"/>
              <a:gd name="connsiteY3-1048" fmla="*/ 6857999 h 6857999"/>
              <a:gd name="connsiteX4-1049" fmla="*/ 0 w 12194723"/>
              <a:gd name="connsiteY4-1050" fmla="*/ 0 h 6857999"/>
              <a:gd name="connsiteX5-1051" fmla="*/ 508891 w 12194723"/>
              <a:gd name="connsiteY5-1052" fmla="*/ 511425 h 6857999"/>
              <a:gd name="connsiteX6-1053" fmla="*/ 511097 w 12194723"/>
              <a:gd name="connsiteY6-1054" fmla="*/ 583270 h 6857999"/>
              <a:gd name="connsiteX7-1055" fmla="*/ 1774181 w 12194723"/>
              <a:gd name="connsiteY7-1056" fmla="*/ 585272 h 6857999"/>
              <a:gd name="connsiteX8-1057" fmla="*/ 1771457 w 12194723"/>
              <a:gd name="connsiteY8-1058" fmla="*/ 513252 h 6857999"/>
              <a:gd name="connsiteX9-1059" fmla="*/ 508891 w 12194723"/>
              <a:gd name="connsiteY9-1060" fmla="*/ 511425 h 6857999"/>
              <a:gd name="connsiteX0-1061" fmla="*/ 0 w 12194723"/>
              <a:gd name="connsiteY0-1062" fmla="*/ 0 h 6857999"/>
              <a:gd name="connsiteX1-1063" fmla="*/ 12194723 w 12194723"/>
              <a:gd name="connsiteY1-1064" fmla="*/ 0 h 6857999"/>
              <a:gd name="connsiteX2-1065" fmla="*/ 12194723 w 12194723"/>
              <a:gd name="connsiteY2-1066" fmla="*/ 6857999 h 6857999"/>
              <a:gd name="connsiteX3-1067" fmla="*/ 0 w 12194723"/>
              <a:gd name="connsiteY3-1068" fmla="*/ 6857999 h 6857999"/>
              <a:gd name="connsiteX4-1069" fmla="*/ 0 w 12194723"/>
              <a:gd name="connsiteY4-1070" fmla="*/ 0 h 6857999"/>
              <a:gd name="connsiteX5-1071" fmla="*/ 508891 w 12194723"/>
              <a:gd name="connsiteY5-1072" fmla="*/ 511425 h 6857999"/>
              <a:gd name="connsiteX6-1073" fmla="*/ 511097 w 12194723"/>
              <a:gd name="connsiteY6-1074" fmla="*/ 583270 h 6857999"/>
              <a:gd name="connsiteX7-1075" fmla="*/ 1774181 w 12194723"/>
              <a:gd name="connsiteY7-1076" fmla="*/ 585272 h 6857999"/>
              <a:gd name="connsiteX8-1077" fmla="*/ 1771457 w 12194723"/>
              <a:gd name="connsiteY8-1078" fmla="*/ 513252 h 6857999"/>
              <a:gd name="connsiteX9-1079" fmla="*/ 508891 w 12194723"/>
              <a:gd name="connsiteY9-1080" fmla="*/ 511425 h 6857999"/>
              <a:gd name="connsiteX0-1081" fmla="*/ 0 w 12194723"/>
              <a:gd name="connsiteY0-1082" fmla="*/ 0 h 6857999"/>
              <a:gd name="connsiteX1-1083" fmla="*/ 12194723 w 12194723"/>
              <a:gd name="connsiteY1-1084" fmla="*/ 0 h 6857999"/>
              <a:gd name="connsiteX2-1085" fmla="*/ 12194723 w 12194723"/>
              <a:gd name="connsiteY2-1086" fmla="*/ 6857999 h 6857999"/>
              <a:gd name="connsiteX3-1087" fmla="*/ 0 w 12194723"/>
              <a:gd name="connsiteY3-1088" fmla="*/ 6857999 h 6857999"/>
              <a:gd name="connsiteX4-1089" fmla="*/ 0 w 12194723"/>
              <a:gd name="connsiteY4-1090" fmla="*/ 0 h 6857999"/>
              <a:gd name="connsiteX5-1091" fmla="*/ 508891 w 12194723"/>
              <a:gd name="connsiteY5-1092" fmla="*/ 511425 h 6857999"/>
              <a:gd name="connsiteX6-1093" fmla="*/ 511097 w 12194723"/>
              <a:gd name="connsiteY6-1094" fmla="*/ 583270 h 6857999"/>
              <a:gd name="connsiteX7-1095" fmla="*/ 1774181 w 12194723"/>
              <a:gd name="connsiteY7-1096" fmla="*/ 585272 h 6857999"/>
              <a:gd name="connsiteX8-1097" fmla="*/ 1771457 w 12194723"/>
              <a:gd name="connsiteY8-1098" fmla="*/ 513252 h 6857999"/>
              <a:gd name="connsiteX9-1099" fmla="*/ 508891 w 12194723"/>
              <a:gd name="connsiteY9-1100" fmla="*/ 511425 h 6857999"/>
              <a:gd name="connsiteX0-1101" fmla="*/ 0 w 12194723"/>
              <a:gd name="connsiteY0-1102" fmla="*/ 0 h 6857999"/>
              <a:gd name="connsiteX1-1103" fmla="*/ 12194723 w 12194723"/>
              <a:gd name="connsiteY1-1104" fmla="*/ 0 h 6857999"/>
              <a:gd name="connsiteX2-1105" fmla="*/ 12194723 w 12194723"/>
              <a:gd name="connsiteY2-1106" fmla="*/ 6857999 h 6857999"/>
              <a:gd name="connsiteX3-1107" fmla="*/ 0 w 12194723"/>
              <a:gd name="connsiteY3-1108" fmla="*/ 6857999 h 6857999"/>
              <a:gd name="connsiteX4-1109" fmla="*/ 0 w 12194723"/>
              <a:gd name="connsiteY4-1110" fmla="*/ 0 h 6857999"/>
              <a:gd name="connsiteX5-1111" fmla="*/ 508891 w 12194723"/>
              <a:gd name="connsiteY5-1112" fmla="*/ 511425 h 6857999"/>
              <a:gd name="connsiteX6-1113" fmla="*/ 511097 w 12194723"/>
              <a:gd name="connsiteY6-1114" fmla="*/ 583270 h 6857999"/>
              <a:gd name="connsiteX7-1115" fmla="*/ 1774181 w 12194723"/>
              <a:gd name="connsiteY7-1116" fmla="*/ 585272 h 6857999"/>
              <a:gd name="connsiteX8-1117" fmla="*/ 1769076 w 12194723"/>
              <a:gd name="connsiteY8-1118" fmla="*/ 508490 h 6857999"/>
              <a:gd name="connsiteX9-1119" fmla="*/ 508891 w 12194723"/>
              <a:gd name="connsiteY9-1120" fmla="*/ 511425 h 6857999"/>
              <a:gd name="connsiteX0-1121" fmla="*/ 0 w 12194723"/>
              <a:gd name="connsiteY0-1122" fmla="*/ 0 h 6857999"/>
              <a:gd name="connsiteX1-1123" fmla="*/ 12194723 w 12194723"/>
              <a:gd name="connsiteY1-1124" fmla="*/ 0 h 6857999"/>
              <a:gd name="connsiteX2-1125" fmla="*/ 12194723 w 12194723"/>
              <a:gd name="connsiteY2-1126" fmla="*/ 6857999 h 6857999"/>
              <a:gd name="connsiteX3-1127" fmla="*/ 0 w 12194723"/>
              <a:gd name="connsiteY3-1128" fmla="*/ 6857999 h 6857999"/>
              <a:gd name="connsiteX4-1129" fmla="*/ 0 w 12194723"/>
              <a:gd name="connsiteY4-1130" fmla="*/ 0 h 6857999"/>
              <a:gd name="connsiteX5-1131" fmla="*/ 508891 w 12194723"/>
              <a:gd name="connsiteY5-1132" fmla="*/ 511425 h 6857999"/>
              <a:gd name="connsiteX6-1133" fmla="*/ 511097 w 12194723"/>
              <a:gd name="connsiteY6-1134" fmla="*/ 583270 h 6857999"/>
              <a:gd name="connsiteX7-1135" fmla="*/ 1774181 w 12194723"/>
              <a:gd name="connsiteY7-1136" fmla="*/ 585272 h 6857999"/>
              <a:gd name="connsiteX8-1137" fmla="*/ 1769076 w 12194723"/>
              <a:gd name="connsiteY8-1138" fmla="*/ 508490 h 6857999"/>
              <a:gd name="connsiteX9-1139" fmla="*/ 508891 w 12194723"/>
              <a:gd name="connsiteY9-1140" fmla="*/ 511425 h 6857999"/>
              <a:gd name="connsiteX0-1141" fmla="*/ 0 w 12194723"/>
              <a:gd name="connsiteY0-1142" fmla="*/ 0 h 6857999"/>
              <a:gd name="connsiteX1-1143" fmla="*/ 12194723 w 12194723"/>
              <a:gd name="connsiteY1-1144" fmla="*/ 0 h 6857999"/>
              <a:gd name="connsiteX2-1145" fmla="*/ 12194723 w 12194723"/>
              <a:gd name="connsiteY2-1146" fmla="*/ 6857999 h 6857999"/>
              <a:gd name="connsiteX3-1147" fmla="*/ 0 w 12194723"/>
              <a:gd name="connsiteY3-1148" fmla="*/ 6857999 h 6857999"/>
              <a:gd name="connsiteX4-1149" fmla="*/ 0 w 12194723"/>
              <a:gd name="connsiteY4-1150" fmla="*/ 0 h 6857999"/>
              <a:gd name="connsiteX5-1151" fmla="*/ 508891 w 12194723"/>
              <a:gd name="connsiteY5-1152" fmla="*/ 511425 h 6857999"/>
              <a:gd name="connsiteX6-1153" fmla="*/ 511097 w 12194723"/>
              <a:gd name="connsiteY6-1154" fmla="*/ 583270 h 6857999"/>
              <a:gd name="connsiteX7-1155" fmla="*/ 1774181 w 12194723"/>
              <a:gd name="connsiteY7-1156" fmla="*/ 585272 h 6857999"/>
              <a:gd name="connsiteX8-1157" fmla="*/ 1769076 w 12194723"/>
              <a:gd name="connsiteY8-1158" fmla="*/ 508490 h 6857999"/>
              <a:gd name="connsiteX9-1159" fmla="*/ 508891 w 12194723"/>
              <a:gd name="connsiteY9-1160" fmla="*/ 511425 h 6857999"/>
            </a:gdLst>
            <a:ahLst/>
            <a:cxnLst>
              <a:cxn ang="0">
                <a:pos x="connsiteX0-1141" y="connsiteY0-1142"/>
              </a:cxn>
              <a:cxn ang="0">
                <a:pos x="connsiteX1-1143" y="connsiteY1-1144"/>
              </a:cxn>
              <a:cxn ang="0">
                <a:pos x="connsiteX2-1145" y="connsiteY2-1146"/>
              </a:cxn>
              <a:cxn ang="0">
                <a:pos x="connsiteX3-1147" y="connsiteY3-1148"/>
              </a:cxn>
              <a:cxn ang="0">
                <a:pos x="connsiteX4-1149" y="connsiteY4-1150"/>
              </a:cxn>
              <a:cxn ang="0">
                <a:pos x="connsiteX5-1151" y="connsiteY5-1152"/>
              </a:cxn>
              <a:cxn ang="0">
                <a:pos x="connsiteX6-1153" y="connsiteY6-1154"/>
              </a:cxn>
              <a:cxn ang="0">
                <a:pos x="connsiteX7-1155" y="connsiteY7-1156"/>
              </a:cxn>
              <a:cxn ang="0">
                <a:pos x="connsiteX8-1157" y="connsiteY8-1158"/>
              </a:cxn>
              <a:cxn ang="0">
                <a:pos x="connsiteX9-1159" y="connsiteY9-1160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</a:ln>
        </p:spPr>
        <p:txBody>
          <a:bodyPr/>
          <a:lstStyle>
            <a:lvl1pPr>
              <a:defRPr sz="2135"/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505">
              <a:lnSpc>
                <a:spcPct val="140000"/>
              </a:lnSpc>
              <a:spcBef>
                <a:spcPts val="0"/>
              </a:spcBef>
              <a:defRPr sz="1800"/>
            </a:lvl1pPr>
            <a:lvl2pPr marL="230505" indent="-230505" defTabSz="357505">
              <a:lnSpc>
                <a:spcPct val="140000"/>
              </a:lnSpc>
              <a:spcBef>
                <a:spcPts val="0"/>
              </a:spcBef>
              <a:defRPr sz="1800"/>
            </a:lvl2pPr>
            <a:lvl3pPr marL="403225" indent="-20129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800"/>
            </a:lvl3pPr>
            <a:lvl4pPr marL="633730" indent="-23050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800"/>
            </a:lvl4pPr>
            <a:lvl5pPr marL="835025" indent="-201295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5pPr>
            <a:lvl6pPr marL="986155" indent="-151130" defTabSz="357505">
              <a:lnSpc>
                <a:spcPct val="14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505">
              <a:lnSpc>
                <a:spcPct val="140000"/>
              </a:lnSpc>
              <a:spcBef>
                <a:spcPts val="0"/>
              </a:spcBef>
              <a:defRPr sz="1400"/>
            </a:lvl1pPr>
            <a:lvl2pPr marL="176530" indent="-176530" defTabSz="357505">
              <a:lnSpc>
                <a:spcPct val="140000"/>
              </a:lnSpc>
              <a:spcBef>
                <a:spcPts val="0"/>
              </a:spcBef>
              <a:defRPr sz="1400"/>
            </a:lvl2pPr>
            <a:lvl3pPr marL="411480" indent="-195580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3pPr>
            <a:lvl4pPr marL="587375" indent="-176530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4pPr>
            <a:lvl5pPr marL="738505" indent="-151130" defTabSz="35750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/>
            </a:lvl5pPr>
            <a:lvl6pPr marL="879475" indent="-140335" defTabSz="357505">
              <a:lnSpc>
                <a:spcPct val="14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1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800"/>
            </a:lvl1pPr>
            <a:lvl2pPr marL="230505" indent="-230505"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800"/>
            </a:lvl2pPr>
            <a:lvl3pPr marL="403225" indent="-2012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800"/>
            </a:lvl3pPr>
            <a:lvl4pPr marL="633730" indent="-23050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800"/>
            </a:lvl4pPr>
            <a:lvl5pPr marL="835025" indent="-2012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5pPr>
            <a:lvl6pPr marL="986155" indent="-15113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800"/>
            </a:lvl1pPr>
            <a:lvl2pPr marL="230505" indent="-230505"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800"/>
            </a:lvl2pPr>
            <a:lvl3pPr marL="403225" indent="-201295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800"/>
            </a:lvl3pPr>
            <a:lvl4pPr marL="633730" indent="-23050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800"/>
            </a:lvl4pPr>
            <a:lvl5pPr marL="835025" indent="-2012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5pPr>
            <a:lvl6pPr marL="986155" indent="-15113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lang="en-GB" dirty="0" smtClean="0"/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400"/>
            </a:lvl1pPr>
            <a:lvl2pPr marL="176530" indent="-17653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400"/>
            </a:lvl2pPr>
            <a:lvl3pPr marL="410210" indent="-19431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3pPr>
            <a:lvl4pPr marL="586740" indent="-17653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4pPr>
            <a:lvl5pPr marL="737870" indent="-15113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5pPr>
            <a:lvl6pPr marL="878205" indent="-140335" defTabSz="-63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1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400"/>
            </a:lvl1pPr>
            <a:lvl2pPr marL="176530" indent="-17653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400"/>
            </a:lvl2pPr>
            <a:lvl3pPr marL="410210" indent="-19431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400"/>
            </a:lvl3pPr>
            <a:lvl4pPr marL="586740" indent="-17653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4pPr>
            <a:lvl5pPr marL="737870" indent="-15113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5pPr>
            <a:lvl6pPr marL="878205" indent="-14033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1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marL="0" algn="ctr" defTabSz="1218565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Copyright of Shell International</a:t>
            </a:r>
            <a:endParaRPr lang="en-GB" sz="8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1218565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50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anose="05000000000000000000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505" indent="-230505" algn="l" defTabSz="35750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25" indent="-201295" algn="l" defTabSz="35750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730" indent="-230505" algn="l" defTabSz="35750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025" indent="-201295" algn="l" defTabSz="35750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155" indent="-151130" algn="l" defTabSz="35750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1742420" y="1016708"/>
            <a:ext cx="3669839" cy="712788"/>
          </a:xfrm>
        </p:spPr>
        <p:txBody>
          <a:bodyPr anchor="ctr" anchorCtr="0"/>
          <a:lstStyle/>
          <a:p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壳牌｜易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到合作方案</a:t>
            </a:r>
            <a:endParaRPr lang="en-GB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ea typeface="方正大黑简体"/>
              </a:rPr>
              <a:t>1</a:t>
            </a:fld>
            <a:endParaRPr lang="en-GB" dirty="0">
              <a:ea typeface="方正大黑简体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8000" y="1528764"/>
            <a:ext cx="10816177" cy="201711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易到作为专车领域的开创者，成立于</a:t>
            </a:r>
            <a:r>
              <a:rPr kumimoji="1" lang="en-US" altLang="zh-CN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2010</a:t>
            </a:r>
            <a:r>
              <a:rPr kumimoji="1"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年，</a:t>
            </a:r>
            <a:r>
              <a:rPr lang="zh-CN" altLang="en-US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专注于高端专车出行</a:t>
            </a:r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，在全国拥有</a:t>
            </a:r>
            <a:r>
              <a:rPr lang="en-US" altLang="zh-CN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400</a:t>
            </a:r>
            <a:r>
              <a:rPr lang="zh-CN" altLang="en-US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万</a:t>
            </a:r>
            <a:r>
              <a:rPr lang="en-US" altLang="zh-CN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的车主群体，</a:t>
            </a:r>
            <a:endParaRPr lang="zh-CN" altLang="en-US" b="1" dirty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其中活跃车主上海</a:t>
            </a:r>
            <a:r>
              <a:rPr lang="en-US" altLang="zh-CN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90</a:t>
            </a:r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万，深圳</a:t>
            </a:r>
            <a:r>
              <a:rPr lang="en-US" altLang="zh-CN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32</a:t>
            </a:r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万，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预估活动期间页面总点击</a:t>
            </a:r>
            <a:r>
              <a:rPr lang="en-US" altLang="zh-CN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60</a:t>
            </a:r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万，优惠券领取量</a:t>
            </a:r>
            <a:r>
              <a:rPr lang="en-US" altLang="zh-CN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万，到店</a:t>
            </a:r>
            <a:r>
              <a:rPr lang="en-US" altLang="zh-CN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500-2000</a:t>
            </a:r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人</a:t>
            </a:r>
            <a:r>
              <a:rPr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次</a:t>
            </a:r>
            <a:endParaRPr lang="en-US" altLang="zh-CN" b="1" dirty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Date Month 2016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Footer </a:t>
            </a:r>
            <a:endParaRPr lang="en-GB" dirty="0"/>
          </a:p>
        </p:txBody>
      </p:sp>
      <p:sp>
        <p:nvSpPr>
          <p:cNvPr id="7" name="TextBox 1"/>
          <p:cNvSpPr txBox="1">
            <a:spLocks noGrp="1"/>
          </p:cNvSpPr>
          <p:nvPr>
            <p:ph type="title"/>
          </p:nvPr>
        </p:nvSpPr>
        <p:spPr bwMode="auto">
          <a:xfrm>
            <a:off x="508000" y="873594"/>
            <a:ext cx="11171238" cy="43088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defTabSz="357505">
              <a:lnSpc>
                <a:spcPct val="140000"/>
              </a:lnSpc>
              <a:buClr>
                <a:schemeClr val="accent2"/>
              </a:buClr>
              <a:buSzPct val="85000"/>
              <a:defRPr kumimoji="1" b="1">
                <a:solidFill>
                  <a:srgbClr val="000000"/>
                </a:solidFill>
                <a:latin typeface="方正大黑简体" pitchFamily="65" charset="-122"/>
                <a:ea typeface="方正大黑简体" pitchFamily="65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zh-CN" altLang="en-US" sz="2000" b="0" dirty="0" smtClean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易到介绍</a:t>
            </a:r>
            <a:endParaRPr lang="zh-CN" altLang="en-US" sz="2000" b="0" dirty="0">
              <a:solidFill>
                <a:schemeClr val="bg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8" name="标题 5"/>
          <p:cNvSpPr txBox="1">
            <a:spLocks/>
          </p:cNvSpPr>
          <p:nvPr/>
        </p:nvSpPr>
        <p:spPr bwMode="auto">
          <a:xfrm>
            <a:off x="527384" y="194185"/>
            <a:ext cx="4637207" cy="752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方正大黑简体" pitchFamily="65" charset="-122"/>
                <a:ea typeface="方正大黑简体" pitchFamily="65" charset="-122"/>
              </a:rPr>
              <a:t>易到简介</a:t>
            </a:r>
            <a:r>
              <a:rPr lang="en-US" altLang="zh-CN" sz="2000" dirty="0" smtClean="0">
                <a:latin typeface="方正大黑简体" pitchFamily="65" charset="-122"/>
                <a:ea typeface="方正大黑简体" pitchFamily="65" charset="-122"/>
              </a:rPr>
              <a:t>&amp;</a:t>
            </a:r>
            <a:r>
              <a:rPr lang="zh-CN" altLang="en-US" sz="2000" dirty="0" smtClean="0">
                <a:latin typeface="方正大黑简体" pitchFamily="65" charset="-122"/>
                <a:ea typeface="方正大黑简体" pitchFamily="65" charset="-122"/>
              </a:rPr>
              <a:t>报价</a:t>
            </a:r>
            <a:endParaRPr lang="zh-CN" altLang="en-US" sz="2000" b="1" dirty="0">
              <a:ea typeface="方正大黑简体" panose="03000509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949829"/>
            <a:ext cx="11171238" cy="30998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135" smtClean="0"/>
              <a:t>3</a:t>
            </a:fld>
            <a:endParaRPr lang="zh-CN" altLang="en-US" sz="1135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27384" y="740701"/>
            <a:ext cx="4819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5346527" y="452672"/>
            <a:ext cx="374441" cy="624069"/>
          </a:xfrm>
          <a:prstGeom prst="chevron">
            <a:avLst>
              <a:gd name="adj" fmla="val 610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7381" y="1583393"/>
            <a:ext cx="10647221" cy="3964580"/>
            <a:chOff x="179512" y="1168683"/>
            <a:chExt cx="7985416" cy="2973435"/>
          </a:xfrm>
        </p:grpSpPr>
        <p:sp>
          <p:nvSpPr>
            <p:cNvPr id="3" name="矩形 2"/>
            <p:cNvSpPr/>
            <p:nvPr/>
          </p:nvSpPr>
          <p:spPr>
            <a:xfrm>
              <a:off x="2620312" y="2010556"/>
              <a:ext cx="5544616" cy="12241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265" dirty="0">
                  <a:solidFill>
                    <a:srgbClr val="CC0000"/>
                  </a:solidFill>
                  <a:latin typeface="方正大黑简体" pitchFamily="65" charset="-122"/>
                  <a:ea typeface="方正大黑简体" pitchFamily="65" charset="-122"/>
                </a:rPr>
                <a:t>#</a:t>
              </a:r>
              <a:r>
                <a:rPr lang="zh-CN" altLang="en-US" sz="4265" dirty="0">
                  <a:solidFill>
                    <a:srgbClr val="CC0000"/>
                  </a:solidFill>
                  <a:latin typeface="方正大黑简体" pitchFamily="65" charset="-122"/>
                  <a:ea typeface="方正大黑简体" pitchFamily="65" charset="-122"/>
                </a:rPr>
                <a:t>新年焕金装，不惧向前冲</a:t>
              </a:r>
              <a:r>
                <a:rPr lang="en-US" altLang="zh-CN" sz="4265" dirty="0">
                  <a:solidFill>
                    <a:srgbClr val="CC0000"/>
                  </a:solidFill>
                  <a:latin typeface="方正大黑简体" pitchFamily="65" charset="-122"/>
                  <a:ea typeface="方正大黑简体" pitchFamily="65" charset="-122"/>
                </a:rPr>
                <a:t>#</a:t>
              </a:r>
              <a:endParaRPr lang="zh-CN" altLang="en-US" sz="4265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168683"/>
              <a:ext cx="2422193" cy="2973435"/>
            </a:xfrm>
            <a:prstGeom prst="rect">
              <a:avLst/>
            </a:prstGeom>
          </p:spPr>
        </p:pic>
      </p:grpSp>
      <p:sp>
        <p:nvSpPr>
          <p:cNvPr id="9" name="标题 5"/>
          <p:cNvSpPr>
            <a:spLocks noGrp="1"/>
          </p:cNvSpPr>
          <p:nvPr>
            <p:ph type="title"/>
          </p:nvPr>
        </p:nvSpPr>
        <p:spPr>
          <a:xfrm>
            <a:off x="527384" y="194185"/>
            <a:ext cx="4637207" cy="752475"/>
          </a:xfrm>
        </p:spPr>
        <p:txBody>
          <a:bodyPr/>
          <a:lstStyle/>
          <a:p>
            <a:r>
              <a:rPr lang="zh-CN" altLang="en-US" sz="2000" dirty="0" smtClean="0">
                <a:latin typeface="方正大黑简体" pitchFamily="65" charset="-122"/>
                <a:ea typeface="方正大黑简体" pitchFamily="65" charset="-122"/>
              </a:rPr>
              <a:t>主话题示例</a:t>
            </a:r>
            <a:endParaRPr lang="zh-CN" altLang="en-US" sz="2000" b="1" dirty="0">
              <a:ea typeface="方正大黑简体" panose="0300050900000000000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31" y="3406463"/>
            <a:ext cx="2713313" cy="203909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270516" y="6675345"/>
            <a:ext cx="355564" cy="237600"/>
          </a:xfrm>
        </p:spPr>
        <p:txBody>
          <a:bodyPr/>
          <a:lstStyle/>
          <a:p>
            <a:fld id="{0C913308-F349-4B6D-A68A-DD1791B4A57B}" type="slidenum">
              <a:rPr lang="zh-CN" altLang="en-US" sz="1135" smtClean="0"/>
              <a:t>4</a:t>
            </a:fld>
            <a:endParaRPr lang="zh-CN" altLang="en-US" sz="1135" dirty="0"/>
          </a:p>
        </p:txBody>
      </p:sp>
      <p:sp>
        <p:nvSpPr>
          <p:cNvPr id="7" name="右箭头 6"/>
          <p:cNvSpPr/>
          <p:nvPr/>
        </p:nvSpPr>
        <p:spPr>
          <a:xfrm>
            <a:off x="3399648" y="3145657"/>
            <a:ext cx="1344149" cy="192021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220191" y="3145657"/>
            <a:ext cx="1440160" cy="192021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2050" name="Picture 2" descr="壳牌喜力，让梦想加速前进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1" y="3482734"/>
            <a:ext cx="3193589" cy="20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优惠给力享，资讯即时达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96" y="3440178"/>
            <a:ext cx="3185951" cy="20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06042" y="4965410"/>
            <a:ext cx="3549964" cy="17223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话题方向：</a:t>
            </a:r>
            <a:r>
              <a:rPr lang="en-US" altLang="zh-CN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#</a:t>
            </a:r>
            <a:r>
              <a:rPr lang="zh-CN" altLang="en-US" sz="1465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新年焕金装</a:t>
            </a:r>
            <a:r>
              <a:rPr lang="zh-CN" altLang="en-US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，</a:t>
            </a:r>
            <a:r>
              <a:rPr lang="zh-CN" altLang="en-US" sz="1465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好车配好油</a:t>
            </a:r>
            <a:r>
              <a:rPr lang="en-US" altLang="zh-CN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#</a:t>
            </a:r>
          </a:p>
          <a:p>
            <a:pPr>
              <a:lnSpc>
                <a:spcPct val="150000"/>
              </a:lnSpc>
            </a:pPr>
            <a:r>
              <a:rPr lang="zh-CN" altLang="en-US" sz="1335" dirty="0">
                <a:latin typeface="方正大黑简体" pitchFamily="65" charset="-122"/>
                <a:ea typeface="方正大黑简体" pitchFamily="65" charset="-122"/>
              </a:rPr>
              <a:t>好马配好鞍，好车配好油！忙碌了一年，又到了</a:t>
            </a:r>
            <a:r>
              <a:rPr lang="en-US" altLang="zh-CN" sz="1335" dirty="0">
                <a:latin typeface="方正大黑简体" pitchFamily="65" charset="-122"/>
                <a:ea typeface="方正大黑简体" pitchFamily="65" charset="-122"/>
              </a:rPr>
              <a:t>“</a:t>
            </a:r>
            <a:r>
              <a:rPr lang="zh-CN" altLang="en-US" sz="1335" dirty="0">
                <a:latin typeface="方正大黑简体" pitchFamily="65" charset="-122"/>
                <a:ea typeface="方正大黑简体" pitchFamily="65" charset="-122"/>
              </a:rPr>
              <a:t>最</a:t>
            </a:r>
            <a:r>
              <a:rPr lang="en-US" altLang="zh-CN" sz="1335" dirty="0">
                <a:latin typeface="方正大黑简体" pitchFamily="65" charset="-122"/>
                <a:ea typeface="方正大黑简体" pitchFamily="65" charset="-122"/>
              </a:rPr>
              <a:t>”</a:t>
            </a:r>
            <a:r>
              <a:rPr lang="zh-CN" altLang="en-US" sz="1335" dirty="0">
                <a:latin typeface="方正大黑简体" pitchFamily="65" charset="-122"/>
                <a:ea typeface="方正大黑简体" pitchFamily="65" charset="-122"/>
              </a:rPr>
              <a:t>车主</a:t>
            </a:r>
            <a:r>
              <a:rPr lang="en-US" altLang="zh-CN" sz="1335" dirty="0">
                <a:latin typeface="方正大黑简体" pitchFamily="65" charset="-122"/>
                <a:ea typeface="方正大黑简体" pitchFamily="65" charset="-122"/>
              </a:rPr>
              <a:t>&amp;</a:t>
            </a:r>
            <a:r>
              <a:rPr lang="zh-CN" altLang="en-US" sz="1335" dirty="0">
                <a:latin typeface="方正大黑简体" pitchFamily="65" charset="-122"/>
                <a:ea typeface="方正大黑简体" pitchFamily="65" charset="-122"/>
              </a:rPr>
              <a:t>兑现易到积分的时候！壳牌喜力官微</a:t>
            </a:r>
            <a:r>
              <a:rPr lang="en-US" altLang="zh-CN" sz="1335" dirty="0">
                <a:latin typeface="方正大黑简体" pitchFamily="65" charset="-122"/>
                <a:ea typeface="方正大黑简体" pitchFamily="65" charset="-122"/>
              </a:rPr>
              <a:t>+</a:t>
            </a:r>
            <a:r>
              <a:rPr lang="zh-CN" altLang="en-US" sz="1335" dirty="0">
                <a:latin typeface="方正大黑简体" pitchFamily="65" charset="-122"/>
                <a:ea typeface="方正大黑简体" pitchFamily="65" charset="-122"/>
              </a:rPr>
              <a:t>易</a:t>
            </a:r>
            <a:r>
              <a:rPr lang="zh-CN" altLang="en-US" sz="1335" dirty="0" smtClean="0">
                <a:latin typeface="方正大黑简体" pitchFamily="65" charset="-122"/>
                <a:ea typeface="方正大黑简体" pitchFamily="65" charset="-122"/>
              </a:rPr>
              <a:t>道平台引流并公布</a:t>
            </a:r>
            <a:r>
              <a:rPr lang="en-US" altLang="zh-CN" sz="1335" dirty="0" smtClean="0">
                <a:latin typeface="方正大黑简体" pitchFamily="65" charset="-122"/>
                <a:ea typeface="方正大黑简体" pitchFamily="65" charset="-122"/>
              </a:rPr>
              <a:t>20</a:t>
            </a:r>
            <a:r>
              <a:rPr lang="zh-CN" altLang="en-US" sz="1335" dirty="0" smtClean="0">
                <a:latin typeface="方正大黑简体" pitchFamily="65" charset="-122"/>
                <a:ea typeface="方正大黑简体" pitchFamily="65" charset="-122"/>
              </a:rPr>
              <a:t>名车主。</a:t>
            </a:r>
            <a:endParaRPr lang="zh-CN" altLang="en-US" sz="1335" dirty="0"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42479" y="4965409"/>
            <a:ext cx="3516084" cy="17223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65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话题方向： </a:t>
            </a:r>
            <a:r>
              <a:rPr lang="en-US" altLang="zh-CN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#</a:t>
            </a:r>
            <a:r>
              <a:rPr lang="zh-CN" altLang="en-US" sz="1465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新年焕金装</a:t>
            </a:r>
            <a:r>
              <a:rPr lang="zh-CN" altLang="en-US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，最超凡车主</a:t>
            </a:r>
            <a:r>
              <a:rPr lang="en-US" altLang="zh-CN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#</a:t>
            </a:r>
          </a:p>
          <a:p>
            <a:pPr>
              <a:lnSpc>
                <a:spcPct val="150000"/>
              </a:lnSpc>
            </a:pPr>
            <a:r>
              <a:rPr lang="en-US" altLang="zh-CN" sz="1335" dirty="0">
                <a:latin typeface="方正大黑简体" pitchFamily="65" charset="-122"/>
                <a:ea typeface="方正大黑简体" pitchFamily="65" charset="-122"/>
              </a:rPr>
              <a:t>2016</a:t>
            </a:r>
            <a:r>
              <a:rPr lang="zh-CN" altLang="en-US" sz="1335" dirty="0">
                <a:latin typeface="方正大黑简体" pitchFamily="65" charset="-122"/>
                <a:ea typeface="方正大黑简体" pitchFamily="65" charset="-122"/>
              </a:rPr>
              <a:t>“最”车主名单出炉！“最”车主榜单盘点，并邀请</a:t>
            </a:r>
            <a:r>
              <a:rPr lang="en-US" altLang="zh-CN" sz="1335" dirty="0">
                <a:latin typeface="方正大黑简体" pitchFamily="65" charset="-122"/>
                <a:ea typeface="方正大黑简体" pitchFamily="65" charset="-122"/>
              </a:rPr>
              <a:t>KOL</a:t>
            </a:r>
            <a:r>
              <a:rPr lang="zh-CN" altLang="en-US" sz="1335" dirty="0">
                <a:latin typeface="方正大黑简体" pitchFamily="65" charset="-122"/>
                <a:ea typeface="方正大黑简体" pitchFamily="65" charset="-122"/>
              </a:rPr>
              <a:t>分享汽车养护经验，介绍金装超凡喜力技术优势及特点，引起受众热议。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442606" y="4965410"/>
            <a:ext cx="3630830" cy="17223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65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话题方向： </a:t>
            </a:r>
            <a:r>
              <a:rPr lang="en-US" altLang="zh-CN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#</a:t>
            </a:r>
            <a:r>
              <a:rPr lang="zh-CN" altLang="en-US" sz="1465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新年焕金装</a:t>
            </a:r>
            <a:r>
              <a:rPr lang="zh-CN" altLang="en-US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，超凡年终奖</a:t>
            </a:r>
            <a:r>
              <a:rPr lang="en-US" altLang="zh-CN" sz="1465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#</a:t>
            </a:r>
          </a:p>
          <a:p>
            <a:pPr>
              <a:lnSpc>
                <a:spcPct val="150000"/>
              </a:lnSpc>
            </a:pPr>
            <a:r>
              <a:rPr lang="zh-CN" altLang="en-US" sz="1335" dirty="0" smtClean="0">
                <a:latin typeface="方正大黑简体" pitchFamily="65" charset="-122"/>
                <a:ea typeface="方正大黑简体" pitchFamily="65" charset="-122"/>
              </a:rPr>
              <a:t>车主进入</a:t>
            </a:r>
            <a:r>
              <a:rPr lang="en-US" altLang="zh-CN" sz="1335" dirty="0" smtClean="0">
                <a:latin typeface="方正大黑简体" pitchFamily="65" charset="-122"/>
                <a:ea typeface="方正大黑简体" pitchFamily="65" charset="-122"/>
              </a:rPr>
              <a:t>H5</a:t>
            </a:r>
            <a:r>
              <a:rPr lang="zh-CN" altLang="en-US" sz="1335" dirty="0" smtClean="0">
                <a:latin typeface="方正大黑简体" pitchFamily="65" charset="-122"/>
                <a:ea typeface="方正大黑简体" pitchFamily="65" charset="-122"/>
              </a:rPr>
              <a:t>可抽取</a:t>
            </a:r>
            <a:r>
              <a:rPr lang="en-US" altLang="zh-CN" sz="1335" dirty="0" smtClean="0">
                <a:latin typeface="方正大黑简体" pitchFamily="65" charset="-122"/>
                <a:ea typeface="方正大黑简体" pitchFamily="65" charset="-122"/>
              </a:rPr>
              <a:t>188</a:t>
            </a:r>
            <a:r>
              <a:rPr lang="zh-CN" altLang="en-US" sz="1335" dirty="0" smtClean="0">
                <a:latin typeface="方正大黑简体" pitchFamily="65" charset="-122"/>
                <a:ea typeface="方正大黑简体" pitchFamily="65" charset="-122"/>
              </a:rPr>
              <a:t>小保养生成优惠券模板，并提示前往门店者每天都有机会享受超凡年终奖，（上海、深圳每天线下抽取一个全免小保养持续共</a:t>
            </a:r>
            <a:r>
              <a:rPr lang="en-US" altLang="zh-CN" sz="1335" dirty="0" smtClean="0">
                <a:latin typeface="方正大黑简体" pitchFamily="65" charset="-122"/>
                <a:ea typeface="方正大黑简体" pitchFamily="65" charset="-122"/>
              </a:rPr>
              <a:t>20</a:t>
            </a:r>
            <a:r>
              <a:rPr lang="zh-CN" altLang="en-US" sz="1335" dirty="0" smtClean="0">
                <a:latin typeface="方正大黑简体" pitchFamily="65" charset="-122"/>
                <a:ea typeface="方正大黑简体" pitchFamily="65" charset="-122"/>
              </a:rPr>
              <a:t>天）</a:t>
            </a:r>
            <a:r>
              <a:rPr lang="zh-CN" altLang="en-US" sz="1335" dirty="0">
                <a:latin typeface="方正大黑简体" pitchFamily="65" charset="-122"/>
                <a:ea typeface="方正大黑简体" pitchFamily="65" charset="-122"/>
              </a:rPr>
              <a:t>刺激转发并扩大声量。</a:t>
            </a:r>
          </a:p>
        </p:txBody>
      </p:sp>
      <p:sp>
        <p:nvSpPr>
          <p:cNvPr id="33" name="文本框 2"/>
          <p:cNvSpPr txBox="1"/>
          <p:nvPr/>
        </p:nvSpPr>
        <p:spPr>
          <a:xfrm>
            <a:off x="4847861" y="3057002"/>
            <a:ext cx="2208245" cy="584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4</a:t>
            </a:r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个</a:t>
            </a:r>
            <a:r>
              <a:rPr lang="en-US" altLang="zh-CN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KOL</a:t>
            </a:r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车主证言</a:t>
            </a:r>
          </a:p>
          <a:p>
            <a:pPr algn="ctr"/>
            <a:r>
              <a:rPr lang="en-US" altLang="zh-CN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WOM</a:t>
            </a:r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传播</a:t>
            </a:r>
          </a:p>
        </p:txBody>
      </p:sp>
      <p:sp>
        <p:nvSpPr>
          <p:cNvPr id="36" name="文本框 2"/>
          <p:cNvSpPr txBox="1"/>
          <p:nvPr/>
        </p:nvSpPr>
        <p:spPr>
          <a:xfrm>
            <a:off x="8784299" y="3083171"/>
            <a:ext cx="2208245" cy="584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H5</a:t>
            </a:r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上线</a:t>
            </a:r>
          </a:p>
          <a:p>
            <a:pPr algn="ctr"/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线下引流</a:t>
            </a:r>
            <a:endParaRPr lang="zh-CN" altLang="en-US" sz="1600" dirty="0">
              <a:solidFill>
                <a:srgbClr val="CC0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52" y="2364264"/>
            <a:ext cx="973888" cy="576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Owner media </a:t>
            </a:r>
          </a:p>
          <a:p>
            <a:pPr algn="ctr"/>
            <a:r>
              <a:rPr kumimoji="1" lang="zh-CN" altLang="en-US" sz="900" dirty="0" smtClean="0"/>
              <a:t>壳牌喜力微信公众号</a:t>
            </a:r>
          </a:p>
        </p:txBody>
      </p:sp>
      <p:sp>
        <p:nvSpPr>
          <p:cNvPr id="23" name="矩形 22"/>
          <p:cNvSpPr/>
          <p:nvPr/>
        </p:nvSpPr>
        <p:spPr>
          <a:xfrm>
            <a:off x="81552" y="1804878"/>
            <a:ext cx="958008" cy="559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Paid media </a:t>
            </a:r>
          </a:p>
          <a:p>
            <a:pPr algn="ctr"/>
            <a:r>
              <a:rPr kumimoji="1" lang="en-US" altLang="zh-CN" sz="900" dirty="0"/>
              <a:t> </a:t>
            </a:r>
            <a:r>
              <a:rPr kumimoji="1" lang="zh-CN" altLang="en-US" sz="900" dirty="0"/>
              <a:t>易到车主</a:t>
            </a:r>
            <a:r>
              <a:rPr kumimoji="1" lang="en-US" altLang="zh-CN" sz="900" dirty="0" smtClean="0"/>
              <a:t>APP</a:t>
            </a:r>
            <a:endParaRPr kumimoji="1" lang="en-US" altLang="zh-CN" sz="900" dirty="0"/>
          </a:p>
        </p:txBody>
      </p:sp>
      <p:sp>
        <p:nvSpPr>
          <p:cNvPr id="3" name="文本框 2"/>
          <p:cNvSpPr txBox="1"/>
          <p:nvPr/>
        </p:nvSpPr>
        <p:spPr>
          <a:xfrm>
            <a:off x="1007435" y="3057003"/>
            <a:ext cx="2208245" cy="584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20</a:t>
            </a:r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名送油好礼公布</a:t>
            </a:r>
          </a:p>
          <a:p>
            <a:pPr algn="ctr"/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评选</a:t>
            </a:r>
            <a:r>
              <a:rPr lang="en-US" altLang="zh-CN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4</a:t>
            </a:r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名</a:t>
            </a:r>
            <a:r>
              <a:rPr lang="en-US" altLang="zh-CN" sz="1600" dirty="0" err="1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kol</a:t>
            </a:r>
            <a:r>
              <a:rPr lang="zh-CN" altLang="en-US" sz="1600" dirty="0" smtClean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预热</a:t>
            </a:r>
            <a:endParaRPr lang="zh-CN" altLang="en-US" sz="1600" dirty="0">
              <a:solidFill>
                <a:srgbClr val="CC0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5" name="标题 5"/>
          <p:cNvSpPr>
            <a:spLocks noGrp="1"/>
          </p:cNvSpPr>
          <p:nvPr>
            <p:ph type="title"/>
          </p:nvPr>
        </p:nvSpPr>
        <p:spPr>
          <a:xfrm>
            <a:off x="527384" y="194185"/>
            <a:ext cx="4637207" cy="752475"/>
          </a:xfrm>
        </p:spPr>
        <p:txBody>
          <a:bodyPr/>
          <a:lstStyle/>
          <a:p>
            <a:r>
              <a:rPr lang="zh-CN" altLang="en-US" sz="2000" dirty="0" smtClean="0">
                <a:latin typeface="方正大黑简体" pitchFamily="65" charset="-122"/>
                <a:ea typeface="方正大黑简体" pitchFamily="65" charset="-122"/>
              </a:rPr>
              <a:t>传播节奏</a:t>
            </a:r>
            <a:endParaRPr lang="zh-CN" altLang="en-US" sz="2000" b="1" dirty="0">
              <a:ea typeface="方正大黑简体" panose="0300050900000000000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813384" y="626925"/>
            <a:ext cx="7282645" cy="69964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#</a:t>
            </a:r>
            <a:r>
              <a:rPr lang="zh-CN" altLang="en-US" sz="3600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新年焕金装，不惧向前冲</a:t>
            </a:r>
            <a:r>
              <a:rPr lang="en-US" altLang="zh-CN" sz="3600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rPr>
              <a:t>#</a:t>
            </a:r>
            <a:endParaRPr lang="zh-CN" altLang="en-US" sz="3600" dirty="0">
              <a:solidFill>
                <a:srgbClr val="CC0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75096" y="1807272"/>
            <a:ext cx="1562154" cy="420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弹屏</a:t>
            </a:r>
            <a:r>
              <a:rPr kumimoji="1" lang="en-US" altLang="zh-CN" sz="1000" dirty="0" smtClean="0"/>
              <a:t>+</a:t>
            </a:r>
            <a:r>
              <a:rPr kumimoji="1" lang="zh-CN" altLang="en-US" sz="1000" dirty="0" smtClean="0"/>
              <a:t>易到微信</a:t>
            </a:r>
          </a:p>
          <a:p>
            <a:pPr algn="ctr"/>
            <a:r>
              <a:rPr kumimoji="1" lang="en-US" altLang="zh-CN" sz="1000" dirty="0" smtClean="0"/>
              <a:t>12.23</a:t>
            </a:r>
            <a:endParaRPr kumimoji="1" lang="zh-CN" altLang="en-US" sz="1000" dirty="0" smtClean="0"/>
          </a:p>
        </p:txBody>
      </p:sp>
      <p:sp>
        <p:nvSpPr>
          <p:cNvPr id="34" name="矩形 33"/>
          <p:cNvSpPr/>
          <p:nvPr/>
        </p:nvSpPr>
        <p:spPr>
          <a:xfrm>
            <a:off x="8842292" y="1804878"/>
            <a:ext cx="1063708" cy="420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弹屏</a:t>
            </a:r>
          </a:p>
          <a:p>
            <a:pPr algn="ctr"/>
            <a:r>
              <a:rPr kumimoji="1" lang="en-US" altLang="zh-CN" sz="1000" dirty="0" smtClean="0"/>
              <a:t>12.28</a:t>
            </a:r>
            <a:r>
              <a:rPr kumimoji="1" lang="zh-CN" altLang="en-US" sz="1000" dirty="0" smtClean="0"/>
              <a:t>－</a:t>
            </a:r>
            <a:r>
              <a:rPr kumimoji="1" lang="en-US" altLang="zh-CN" sz="1000" dirty="0" smtClean="0"/>
              <a:t>12.30</a:t>
            </a:r>
            <a:endParaRPr kumimoji="1" lang="zh-CN" altLang="en-US" sz="1000" dirty="0" smtClean="0"/>
          </a:p>
        </p:txBody>
      </p:sp>
      <p:sp>
        <p:nvSpPr>
          <p:cNvPr id="35" name="矩形 34"/>
          <p:cNvSpPr/>
          <p:nvPr/>
        </p:nvSpPr>
        <p:spPr>
          <a:xfrm>
            <a:off x="10286183" y="1785047"/>
            <a:ext cx="635817" cy="420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弹屏</a:t>
            </a:r>
          </a:p>
          <a:p>
            <a:pPr algn="ctr"/>
            <a:r>
              <a:rPr kumimoji="1" lang="en-US" altLang="zh-CN" sz="1000" dirty="0" smtClean="0"/>
              <a:t>1.3</a:t>
            </a:r>
            <a:endParaRPr kumimoji="1" lang="zh-CN" altLang="en-US" sz="10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937251" y="2396808"/>
            <a:ext cx="603250" cy="448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微信</a:t>
            </a:r>
          </a:p>
          <a:p>
            <a:pPr algn="ctr"/>
            <a:r>
              <a:rPr kumimoji="1" lang="zh-CN" altLang="en-US" sz="900" dirty="0" smtClean="0"/>
              <a:t>1</a:t>
            </a:r>
            <a:r>
              <a:rPr kumimoji="1" lang="en-US" altLang="zh-CN" sz="900" dirty="0" smtClean="0"/>
              <a:t>2.24</a:t>
            </a:r>
          </a:p>
        </p:txBody>
      </p:sp>
      <p:sp>
        <p:nvSpPr>
          <p:cNvPr id="40" name="矩形 39"/>
          <p:cNvSpPr/>
          <p:nvPr/>
        </p:nvSpPr>
        <p:spPr>
          <a:xfrm>
            <a:off x="9722925" y="2232434"/>
            <a:ext cx="1063708" cy="420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zh-CN" altLang="zh-CN" sz="900" dirty="0" smtClean="0">
                <a:solidFill>
                  <a:schemeClr val="bg1"/>
                </a:solidFill>
                <a:latin typeface="冬青黑体简体中文 W3" charset="-122"/>
              </a:rPr>
              <a:t>banner</a:t>
            </a:r>
            <a:r>
              <a:rPr kumimoji="1" lang="en-US" altLang="zh-CN" sz="900" dirty="0" smtClean="0">
                <a:solidFill>
                  <a:schemeClr val="bg1"/>
                </a:solidFill>
              </a:rPr>
              <a:t>12.30</a:t>
            </a:r>
            <a:r>
              <a:rPr kumimoji="1" lang="en-US" altLang="zh-CN" sz="900" dirty="0">
                <a:solidFill>
                  <a:schemeClr val="bg1"/>
                </a:solidFill>
              </a:rPr>
              <a:t>-1.2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23608" y="2240769"/>
            <a:ext cx="635817" cy="420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易到微信</a:t>
            </a:r>
          </a:p>
          <a:p>
            <a:pPr algn="ctr"/>
            <a:r>
              <a:rPr kumimoji="1" lang="zh-CN" altLang="zh-CN" sz="1000" dirty="0" smtClean="0"/>
              <a:t>1</a:t>
            </a:r>
            <a:r>
              <a:rPr kumimoji="1" lang="en-US" altLang="zh-CN" sz="1000" dirty="0" smtClean="0"/>
              <a:t>2.29</a:t>
            </a:r>
            <a:endParaRPr kumimoji="1" lang="zh-CN" altLang="en-US" sz="1000" dirty="0" smtClean="0"/>
          </a:p>
        </p:txBody>
      </p:sp>
      <p:sp>
        <p:nvSpPr>
          <p:cNvPr id="42" name="矩形 41"/>
          <p:cNvSpPr/>
          <p:nvPr/>
        </p:nvSpPr>
        <p:spPr>
          <a:xfrm>
            <a:off x="9614299" y="2682535"/>
            <a:ext cx="767134" cy="258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微信1</a:t>
            </a:r>
            <a:r>
              <a:rPr kumimoji="1" lang="en-US" altLang="zh-CN" sz="900" dirty="0" smtClean="0"/>
              <a:t>2.31</a:t>
            </a:r>
          </a:p>
        </p:txBody>
      </p:sp>
      <p:sp>
        <p:nvSpPr>
          <p:cNvPr id="2" name="右箭头 1"/>
          <p:cNvSpPr/>
          <p:nvPr/>
        </p:nvSpPr>
        <p:spPr>
          <a:xfrm>
            <a:off x="1007435" y="1326568"/>
            <a:ext cx="11066001" cy="45847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err="1" smtClean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135" smtClean="0"/>
              <a:t>5</a:t>
            </a:fld>
            <a:endParaRPr lang="zh-CN" altLang="en-US" sz="1135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27384" y="740701"/>
            <a:ext cx="4819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39349" y="1410243"/>
            <a:ext cx="11745106" cy="4253844"/>
            <a:chOff x="496326" y="1057808"/>
            <a:chExt cx="8808830" cy="3190383"/>
          </a:xfrm>
        </p:grpSpPr>
        <p:sp>
          <p:nvSpPr>
            <p:cNvPr id="20" name="矩形 19"/>
            <p:cNvSpPr/>
            <p:nvPr/>
          </p:nvSpPr>
          <p:spPr>
            <a:xfrm>
              <a:off x="496326" y="1064220"/>
              <a:ext cx="2026768" cy="14654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CC0000"/>
                  </a:solidFill>
                  <a:latin typeface="方正大黑简体" pitchFamily="65" charset="-122"/>
                  <a:ea typeface="方正大黑简体" pitchFamily="65" charset="-122"/>
                </a:rPr>
                <a:t>最长情车主－钟情粉</a:t>
              </a:r>
              <a:endParaRPr lang="zh-CN" altLang="en-US" sz="1600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35" dirty="0" smtClean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携手易道一同走过风雨六栽，在壳牌喜力的陪伴下，始终保持性能超凡。 </a:t>
              </a:r>
              <a:r>
                <a:rPr lang="zh-CN" altLang="en-US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“</a:t>
              </a:r>
              <a:r>
                <a:rPr lang="zh-CN" altLang="en-US" sz="1335" dirty="0" smtClean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老司机”</a:t>
              </a:r>
              <a:r>
                <a:rPr lang="zh-CN" altLang="en-US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的背后，又有怎样的故事？</a:t>
              </a:r>
              <a:endParaRPr lang="zh-CN" altLang="en-US" sz="1335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820803" y="1057808"/>
              <a:ext cx="1996046" cy="14654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CC0000"/>
                  </a:solidFill>
                  <a:latin typeface="方正大黑简体" pitchFamily="65" charset="-122"/>
                  <a:ea typeface="方正大黑简体" pitchFamily="65" charset="-122"/>
                </a:rPr>
                <a:t>接单最多车</a:t>
              </a:r>
              <a:r>
                <a:rPr lang="zh-CN" altLang="en-US" sz="1600" dirty="0" smtClean="0">
                  <a:solidFill>
                    <a:srgbClr val="CC0000"/>
                  </a:solidFill>
                  <a:latin typeface="方正大黑简体" pitchFamily="65" charset="-122"/>
                  <a:ea typeface="方正大黑简体" pitchFamily="65" charset="-122"/>
                </a:rPr>
                <a:t>主－吸金手</a:t>
              </a:r>
              <a:endParaRPr lang="en-US" altLang="zh-CN" sz="1600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一年</a:t>
              </a:r>
              <a:r>
                <a:rPr lang="en-US" altLang="zh-CN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3721</a:t>
              </a:r>
              <a:r>
                <a:rPr lang="zh-CN" altLang="en-US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单，最多一天接过整整</a:t>
              </a:r>
              <a:r>
                <a:rPr lang="en-US" altLang="zh-CN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27</a:t>
              </a:r>
              <a:r>
                <a:rPr lang="zh-CN" altLang="en-US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单！除了手速过人之外，</a:t>
              </a:r>
              <a:r>
                <a:rPr lang="en-US" altLang="zh-CN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Ta</a:t>
              </a:r>
              <a:r>
                <a:rPr lang="zh-CN" altLang="en-US" sz="1335" dirty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和爱车，是如何应对频繁启停、瞬间启动等挑战？</a:t>
              </a:r>
              <a:endParaRPr lang="zh-CN" altLang="en-US" sz="1335" dirty="0">
                <a:latin typeface="方正大黑简体" pitchFamily="65" charset="-122"/>
                <a:ea typeface="方正大黑简体" pitchFamily="65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46623" y="2782768"/>
              <a:ext cx="1976898" cy="14654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CC0000"/>
                  </a:solidFill>
                  <a:latin typeface="方正大黑简体" pitchFamily="65" charset="-122"/>
                  <a:ea typeface="方正大黑简体" pitchFamily="65" charset="-122"/>
                </a:rPr>
                <a:t>最个性车主－跨界王</a:t>
              </a:r>
              <a:endParaRPr lang="zh-CN" altLang="en-US" sz="1600" dirty="0">
                <a:solidFill>
                  <a:srgbClr val="CC0000"/>
                </a:solidFill>
                <a:latin typeface="方正大黑简体" pitchFamily="65" charset="-122"/>
                <a:ea typeface="方正大黑简体" pitchFamily="65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335" dirty="0" smtClean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Ta</a:t>
              </a:r>
              <a:r>
                <a:rPr lang="zh-CN" altLang="en-US" sz="1335" dirty="0" smtClean="0">
                  <a:solidFill>
                    <a:schemeClr val="bg1"/>
                  </a:solidFill>
                  <a:latin typeface="方正大黑简体" pitchFamily="65" charset="-122"/>
                  <a:ea typeface="方正大黑简体" pitchFamily="65" charset="-122"/>
                </a:rPr>
                <a:t>数次在赛道称王，激情、超越是他被赋予最多的标签。脱下赛车服，车虽不是赛车但油依旧要用金装，确保动力表现超凡</a:t>
              </a:r>
              <a:endParaRPr lang="zh-CN" altLang="en-US" sz="1335" dirty="0">
                <a:latin typeface="方正大黑简体" pitchFamily="65" charset="-122"/>
                <a:ea typeface="方正大黑简体" pitchFamily="65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232421" y="2782768"/>
              <a:ext cx="4072735" cy="1465423"/>
              <a:chOff x="5485714" y="2777733"/>
              <a:chExt cx="4072735" cy="146542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485714" y="2777733"/>
                <a:ext cx="1778062" cy="146542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CC0000"/>
                    </a:solidFill>
                    <a:latin typeface="方正大黑简体" pitchFamily="65" charset="-122"/>
                    <a:ea typeface="方正大黑简体" pitchFamily="65" charset="-122"/>
                  </a:rPr>
                  <a:t>颜值</a:t>
                </a:r>
                <a:r>
                  <a:rPr lang="zh-CN" altLang="en-US" sz="1600" dirty="0" smtClean="0">
                    <a:solidFill>
                      <a:srgbClr val="CC0000"/>
                    </a:solidFill>
                    <a:latin typeface="方正大黑简体" pitchFamily="65" charset="-122"/>
                    <a:ea typeface="方正大黑简体" pitchFamily="65" charset="-122"/>
                  </a:rPr>
                  <a:t>最高车主</a:t>
                </a:r>
                <a:r>
                  <a:rPr lang="en-US" altLang="zh-CN" sz="1600" dirty="0" smtClean="0">
                    <a:solidFill>
                      <a:srgbClr val="CC0000"/>
                    </a:solidFill>
                    <a:latin typeface="方正大黑简体" pitchFamily="65" charset="-122"/>
                    <a:ea typeface="方正大黑简体" pitchFamily="65" charset="-122"/>
                  </a:rPr>
                  <a:t> - </a:t>
                </a:r>
                <a:r>
                  <a:rPr lang="zh-CN" altLang="en-US" sz="1600" dirty="0" smtClean="0">
                    <a:solidFill>
                      <a:srgbClr val="CC0000"/>
                    </a:solidFill>
                    <a:latin typeface="方正大黑简体" pitchFamily="65" charset="-122"/>
                    <a:ea typeface="方正大黑简体" pitchFamily="65" charset="-122"/>
                  </a:rPr>
                  <a:t>颜值帝</a:t>
                </a:r>
                <a:endParaRPr lang="zh-CN" altLang="en-US" sz="1600" dirty="0">
                  <a:solidFill>
                    <a:srgbClr val="CC0000"/>
                  </a:solidFill>
                  <a:latin typeface="方正大黑简体" pitchFamily="65" charset="-122"/>
                  <a:ea typeface="方正大黑简体" pitchFamily="65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335" dirty="0">
                    <a:solidFill>
                      <a:schemeClr val="bg1"/>
                    </a:solidFill>
                    <a:latin typeface="方正大黑简体" pitchFamily="65" charset="-122"/>
                    <a:ea typeface="方正大黑简体" pitchFamily="65" charset="-122"/>
                  </a:rPr>
                  <a:t>你知道吗？</a:t>
                </a:r>
                <a:r>
                  <a:rPr lang="en-US" altLang="zh-CN" sz="1335" dirty="0">
                    <a:solidFill>
                      <a:schemeClr val="bg1"/>
                    </a:solidFill>
                    <a:latin typeface="方正大黑简体" pitchFamily="65" charset="-122"/>
                    <a:ea typeface="方正大黑简体" pitchFamily="65" charset="-122"/>
                  </a:rPr>
                  <a:t>Ta</a:t>
                </a:r>
                <a:r>
                  <a:rPr lang="zh-CN" altLang="en-US" sz="1335" dirty="0">
                    <a:solidFill>
                      <a:schemeClr val="bg1"/>
                    </a:solidFill>
                    <a:latin typeface="方正大黑简体" pitchFamily="65" charset="-122"/>
                    <a:ea typeface="方正大黑简体" pitchFamily="65" charset="-122"/>
                  </a:rPr>
                  <a:t>也是一名壳牌</a:t>
                </a:r>
                <a:r>
                  <a:rPr lang="en-US" altLang="zh-CN" sz="1335" dirty="0">
                    <a:solidFill>
                      <a:schemeClr val="bg1"/>
                    </a:solidFill>
                    <a:latin typeface="方正大黑简体" pitchFamily="65" charset="-122"/>
                    <a:ea typeface="方正大黑简体" pitchFamily="65" charset="-122"/>
                  </a:rPr>
                  <a:t>&amp;</a:t>
                </a:r>
                <a:r>
                  <a:rPr lang="zh-CN" altLang="en-US" sz="1335" dirty="0">
                    <a:solidFill>
                      <a:schemeClr val="bg1"/>
                    </a:solidFill>
                    <a:latin typeface="方正大黑简体" pitchFamily="65" charset="-122"/>
                    <a:ea typeface="方正大黑简体" pitchFamily="65" charset="-122"/>
                  </a:rPr>
                  <a:t>易到的双料车主</a:t>
                </a:r>
                <a:r>
                  <a:rPr lang="zh-CN" altLang="en-US" sz="1335" dirty="0" smtClean="0">
                    <a:solidFill>
                      <a:schemeClr val="bg1"/>
                    </a:solidFill>
                    <a:latin typeface="方正大黑简体" pitchFamily="65" charset="-122"/>
                    <a:ea typeface="方正大黑简体" pitchFamily="65" charset="-122"/>
                  </a:rPr>
                  <a:t>！高颜值当然对油也有高要求，而且还是最靓丽到金装</a:t>
                </a:r>
                <a:r>
                  <a:rPr lang="zh-CN" altLang="en-US" sz="1335" dirty="0">
                    <a:solidFill>
                      <a:schemeClr val="bg1"/>
                    </a:solidFill>
                    <a:latin typeface="方正大黑简体" pitchFamily="65" charset="-122"/>
                    <a:ea typeface="方正大黑简体" pitchFamily="65" charset="-122"/>
                  </a:rPr>
                  <a:t>。</a:t>
                </a:r>
              </a:p>
            </p:txBody>
          </p:sp>
          <p:pic>
            <p:nvPicPr>
              <p:cNvPr id="1030" name="Picture 6" descr="http://n.sinaimg.cn/sports/transform/20160612/CrdM-fxszmai2185858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201" y="2777733"/>
                <a:ext cx="2232248" cy="1465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8" descr="http://pic.xcarimg.com/img/news_photo/2012/07/02/74NLUyyMrf696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59" y="1057808"/>
              <a:ext cx="2236845" cy="1465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260" y="3710190"/>
            <a:ext cx="3073506" cy="1953897"/>
          </a:xfrm>
          <a:prstGeom prst="rect">
            <a:avLst/>
          </a:prstGeom>
        </p:spPr>
      </p:pic>
      <p:pic>
        <p:nvPicPr>
          <p:cNvPr id="17" name="Picture 2" descr="http://img.hc360.com/auto/info/images/201003/20100303150428206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684" y="1418792"/>
            <a:ext cx="2887526" cy="19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燕尾形 17"/>
          <p:cNvSpPr/>
          <p:nvPr/>
        </p:nvSpPr>
        <p:spPr>
          <a:xfrm>
            <a:off x="5346527" y="452672"/>
            <a:ext cx="374441" cy="624069"/>
          </a:xfrm>
          <a:prstGeom prst="chevron">
            <a:avLst>
              <a:gd name="adj" fmla="val 610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标题 5"/>
          <p:cNvSpPr>
            <a:spLocks noGrp="1"/>
          </p:cNvSpPr>
          <p:nvPr>
            <p:ph type="title"/>
          </p:nvPr>
        </p:nvSpPr>
        <p:spPr>
          <a:xfrm>
            <a:off x="527384" y="194185"/>
            <a:ext cx="4637207" cy="752475"/>
          </a:xfrm>
        </p:spPr>
        <p:txBody>
          <a:bodyPr/>
          <a:lstStyle/>
          <a:p>
            <a:r>
              <a:rPr lang="en-US" altLang="zh-CN" sz="2000" dirty="0" smtClean="0">
                <a:latin typeface="方正大黑简体" pitchFamily="65" charset="-122"/>
                <a:ea typeface="方正大黑简体" pitchFamily="65" charset="-122"/>
              </a:rPr>
              <a:t>KOL</a:t>
            </a:r>
            <a:r>
              <a:rPr lang="en-US" altLang="zh-CN" sz="2000" dirty="0">
                <a:latin typeface="方正大黑简体" pitchFamily="65" charset="-122"/>
                <a:ea typeface="方正大黑简体" pitchFamily="65" charset="-122"/>
              </a:rPr>
              <a:t>——</a:t>
            </a:r>
            <a:r>
              <a:rPr lang="zh-CN" altLang="en-US" sz="2000" dirty="0">
                <a:latin typeface="方正大黑简体" pitchFamily="65" charset="-122"/>
                <a:ea typeface="方正大黑简体" pitchFamily="65" charset="-122"/>
              </a:rPr>
              <a:t>“最”车主榜单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</a:br>
            <a:endParaRPr lang="zh-CN" altLang="en-US" sz="2000" b="1" dirty="0">
              <a:ea typeface="方正大黑简体" panose="0300050900000000000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135" smtClean="0"/>
              <a:t>6</a:t>
            </a:fld>
            <a:endParaRPr lang="zh-CN" altLang="en-US" sz="1135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27384" y="740701"/>
            <a:ext cx="4819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5"/>
          <p:cNvSpPr>
            <a:spLocks noGrp="1"/>
          </p:cNvSpPr>
          <p:nvPr>
            <p:ph type="title"/>
          </p:nvPr>
        </p:nvSpPr>
        <p:spPr>
          <a:xfrm>
            <a:off x="527384" y="194185"/>
            <a:ext cx="4637207" cy="752475"/>
          </a:xfrm>
        </p:spPr>
        <p:txBody>
          <a:bodyPr/>
          <a:lstStyle/>
          <a:p>
            <a:r>
              <a:rPr lang="en-US" altLang="zh-CN" sz="2000" dirty="0" smtClean="0">
                <a:latin typeface="方正大黑简体" pitchFamily="65" charset="-122"/>
                <a:ea typeface="方正大黑简体" pitchFamily="65" charset="-122"/>
              </a:rPr>
              <a:t>H5</a:t>
            </a:r>
            <a:r>
              <a:rPr lang="zh-CN" altLang="en-US" sz="2000" dirty="0" smtClean="0">
                <a:latin typeface="方正大黑简体" pitchFamily="65" charset="-122"/>
                <a:ea typeface="方正大黑简体" pitchFamily="65" charset="-122"/>
              </a:rPr>
              <a:t>－</a:t>
            </a:r>
            <a:r>
              <a:rPr lang="en-US" altLang="zh-CN" sz="2000" dirty="0" smtClean="0">
                <a:latin typeface="方正大黑简体" pitchFamily="65" charset="-122"/>
                <a:ea typeface="方正大黑简体" pitchFamily="65" charset="-122"/>
              </a:rPr>
              <a:t>USERFLOW</a:t>
            </a:r>
            <a:endParaRPr lang="zh-CN" altLang="en-US" sz="2000" dirty="0"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5346527" y="452672"/>
            <a:ext cx="374441" cy="624069"/>
          </a:xfrm>
          <a:prstGeom prst="chevron">
            <a:avLst>
              <a:gd name="adj" fmla="val 610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2" name="图片 1" descr="WechatIMG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001" r="2728" b="6639"/>
          <a:stretch/>
        </p:blipFill>
        <p:spPr>
          <a:xfrm>
            <a:off x="549311" y="1203740"/>
            <a:ext cx="11471948" cy="42255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9311" y="5642549"/>
            <a:ext cx="2021964" cy="629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弹窗</a:t>
            </a:r>
            <a:r>
              <a:rPr kumimoji="1" lang="en-US" altLang="zh-CN" sz="1400" dirty="0" smtClean="0"/>
              <a:t>&amp;</a:t>
            </a:r>
            <a:r>
              <a:rPr kumimoji="1" lang="zh-CN" altLang="en-US" sz="1400" dirty="0" smtClean="0"/>
              <a:t>登陆页面展示</a:t>
            </a:r>
            <a:endParaRPr kumimoji="1" lang="en-US" altLang="zh-CN" sz="1400" dirty="0" smtClean="0"/>
          </a:p>
        </p:txBody>
      </p:sp>
      <p:sp>
        <p:nvSpPr>
          <p:cNvPr id="8" name="矩形 7"/>
          <p:cNvSpPr/>
          <p:nvPr/>
        </p:nvSpPr>
        <p:spPr>
          <a:xfrm>
            <a:off x="2990773" y="5642549"/>
            <a:ext cx="2021964" cy="629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漫威风动态画面展示</a:t>
            </a:r>
            <a:endParaRPr kumimoji="1" lang="en-US" altLang="zh-CN" sz="1400" dirty="0" smtClean="0"/>
          </a:p>
        </p:txBody>
      </p:sp>
      <p:sp>
        <p:nvSpPr>
          <p:cNvPr id="9" name="矩形 8"/>
          <p:cNvSpPr/>
          <p:nvPr/>
        </p:nvSpPr>
        <p:spPr>
          <a:xfrm>
            <a:off x="5346527" y="5653829"/>
            <a:ext cx="2021964" cy="629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新年保养红包展示</a:t>
            </a:r>
            <a:endParaRPr kumimoji="1"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7520891" y="5642549"/>
            <a:ext cx="2021964" cy="629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 smtClean="0"/>
              <a:t>扫码获得</a:t>
            </a:r>
            <a:r>
              <a:rPr kumimoji="1" lang="en-US" altLang="zh-CN" sz="1050" dirty="0" smtClean="0"/>
              <a:t>188</a:t>
            </a:r>
            <a:r>
              <a:rPr kumimoji="1" lang="zh-CN" altLang="en-US" sz="1050" dirty="0" smtClean="0"/>
              <a:t>元保养红包；</a:t>
            </a:r>
          </a:p>
          <a:p>
            <a:r>
              <a:rPr kumimoji="1" lang="zh-CN" altLang="en-US" sz="1050" dirty="0" smtClean="0"/>
              <a:t>上海、深圳两地线下享保养服务；</a:t>
            </a:r>
          </a:p>
          <a:p>
            <a:r>
              <a:rPr kumimoji="1" lang="zh-CN" altLang="en-US" sz="1050" dirty="0" smtClean="0"/>
              <a:t>每天</a:t>
            </a:r>
            <a:r>
              <a:rPr kumimoji="1" lang="en-US" altLang="zh-CN" sz="1050" dirty="0" smtClean="0"/>
              <a:t>2</a:t>
            </a:r>
            <a:r>
              <a:rPr kumimoji="1" lang="zh-CN" altLang="en-US" sz="1050" dirty="0" smtClean="0"/>
              <a:t>名线下保养全免单机会</a:t>
            </a:r>
          </a:p>
        </p:txBody>
      </p:sp>
      <p:sp>
        <p:nvSpPr>
          <p:cNvPr id="11" name="矩形 10"/>
          <p:cNvSpPr/>
          <p:nvPr/>
        </p:nvSpPr>
        <p:spPr>
          <a:xfrm>
            <a:off x="9888909" y="5642549"/>
            <a:ext cx="2021964" cy="629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登陆中商页面核销</a:t>
            </a:r>
            <a:endParaRPr kumimoji="1" lang="en-US" altLang="zh-CN" sz="1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940709" y="797048"/>
            <a:ext cx="1364031" cy="559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静态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动态展示</a:t>
            </a:r>
            <a:endParaRPr kumimoji="1" lang="en-US" altLang="zh-CN" sz="1200" dirty="0"/>
          </a:p>
        </p:txBody>
      </p:sp>
      <p:sp>
        <p:nvSpPr>
          <p:cNvPr id="14" name="矩形 13"/>
          <p:cNvSpPr/>
          <p:nvPr/>
        </p:nvSpPr>
        <p:spPr>
          <a:xfrm>
            <a:off x="3366492" y="797048"/>
            <a:ext cx="1364031" cy="559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动态展示</a:t>
            </a:r>
            <a:endParaRPr kumimoji="1"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5588455" y="762246"/>
            <a:ext cx="1364031" cy="559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点击互动</a:t>
            </a:r>
            <a:endParaRPr kumimoji="1" lang="en-US" altLang="zh-CN" sz="1200" dirty="0"/>
          </a:p>
        </p:txBody>
      </p:sp>
      <p:sp>
        <p:nvSpPr>
          <p:cNvPr id="16" name="矩形 15"/>
          <p:cNvSpPr/>
          <p:nvPr/>
        </p:nvSpPr>
        <p:spPr>
          <a:xfrm>
            <a:off x="7861839" y="762246"/>
            <a:ext cx="1364031" cy="559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扫码互动</a:t>
            </a:r>
            <a:endParaRPr kumimoji="1" lang="en-US" altLang="zh-CN" sz="1200" dirty="0"/>
          </a:p>
        </p:txBody>
      </p:sp>
      <p:sp>
        <p:nvSpPr>
          <p:cNvPr id="17" name="矩形 16"/>
          <p:cNvSpPr/>
          <p:nvPr/>
        </p:nvSpPr>
        <p:spPr>
          <a:xfrm>
            <a:off x="10177875" y="740701"/>
            <a:ext cx="1364031" cy="559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跳转留资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82031099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135" smtClean="0"/>
              <a:t>7</a:t>
            </a:fld>
            <a:endParaRPr lang="zh-CN" altLang="en-US" sz="113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503" y="5475300"/>
            <a:ext cx="11171238" cy="754017"/>
          </a:xfrm>
        </p:spPr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656863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</a:ln>
      </a:spPr>
      <a:bodyPr vert="horz" wrap="square" lIns="0" tIns="0" rIns="0" bIns="0" numCol="1" rtlCol="0" anchor="t" anchorCtr="0" compatLnSpc="1">
        <a:spAutoFit/>
      </a:bodyPr>
      <a:lstStyle>
        <a:defPPr marL="201930" indent="-201930" defTabSz="357505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182</TotalTime>
  <Words>407</Words>
  <Application>Microsoft Macintosh PowerPoint</Application>
  <PresentationFormat>自定义</PresentationFormat>
  <Paragraphs>76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Shell WizKit V3_Template_Widescreen_06July2016</vt:lpstr>
      <vt:lpstr>壳牌｜易到合作方案</vt:lpstr>
      <vt:lpstr>易到介绍</vt:lpstr>
      <vt:lpstr>主话题示例</vt:lpstr>
      <vt:lpstr>传播节奏</vt:lpstr>
      <vt:lpstr>KOL——“最”车主榜单 </vt:lpstr>
      <vt:lpstr>H5－USERFLOW</vt:lpstr>
      <vt:lpstr>谢谢！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Wang, Celine SCHINA-CXUI/C</dc:creator>
  <cp:lastModifiedBy>fang</cp:lastModifiedBy>
  <cp:revision>167</cp:revision>
  <cp:lastPrinted>2016-08-05T03:33:00Z</cp:lastPrinted>
  <dcterms:created xsi:type="dcterms:W3CDTF">2016-07-19T03:51:00Z</dcterms:created>
  <dcterms:modified xsi:type="dcterms:W3CDTF">2016-12-06T07:03:42Z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KSOProductBuildVer">
    <vt:lpwstr>2052-10.1.0.6028</vt:lpwstr>
  </property>
</Properties>
</file>