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4045" autoAdjust="0"/>
  </p:normalViewPr>
  <p:slideViewPr>
    <p:cSldViewPr>
      <p:cViewPr varScale="1">
        <p:scale>
          <a:sx n="100" d="100"/>
          <a:sy n="100" d="100"/>
        </p:scale>
        <p:origin x="-17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1467A3-A209-413D-A586-81CDC025973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E57A50-4988-4ED2-AB98-8ED1B4D1229D}">
      <dgm:prSet phldrT="[文本]"/>
      <dgm:spPr/>
      <dgm:t>
        <a:bodyPr/>
        <a:lstStyle/>
        <a:p>
          <a:r>
            <a:rPr lang="zh-CN" altLang="en-US" dirty="0" smtClean="0"/>
            <a:t>多线程调试</a:t>
          </a:r>
          <a:endParaRPr lang="zh-CN" altLang="en-US" dirty="0"/>
        </a:p>
      </dgm:t>
    </dgm:pt>
    <dgm:pt modelId="{4AE6F09B-22E8-4CB8-B423-F800BD573EC7}" type="parTrans" cxnId="{9DC8E8F8-178D-4E01-8C54-44E5239D1A23}">
      <dgm:prSet/>
      <dgm:spPr/>
      <dgm:t>
        <a:bodyPr/>
        <a:lstStyle/>
        <a:p>
          <a:endParaRPr lang="zh-CN" altLang="en-US"/>
        </a:p>
      </dgm:t>
    </dgm:pt>
    <dgm:pt modelId="{AA075ADE-B9B9-46E2-ADDF-F4CF215276BA}" type="sibTrans" cxnId="{9DC8E8F8-178D-4E01-8C54-44E5239D1A23}">
      <dgm:prSet/>
      <dgm:spPr/>
      <dgm:t>
        <a:bodyPr/>
        <a:lstStyle/>
        <a:p>
          <a:endParaRPr lang="zh-CN" altLang="en-US"/>
        </a:p>
      </dgm:t>
    </dgm:pt>
    <dgm:pt modelId="{EB233DFE-FBD2-4775-9EEE-DAD61DC81244}">
      <dgm:prSet phldrT="[文本]"/>
      <dgm:spPr/>
      <dgm:t>
        <a:bodyPr/>
        <a:lstStyle/>
        <a:p>
          <a:r>
            <a:rPr lang="zh-CN" altLang="en-US" dirty="0" smtClean="0"/>
            <a:t>第三方库</a:t>
          </a:r>
          <a:endParaRPr lang="zh-CN" altLang="en-US" dirty="0"/>
        </a:p>
      </dgm:t>
    </dgm:pt>
    <dgm:pt modelId="{142B2F56-7684-40DE-BC10-EC216E2580E1}" type="parTrans" cxnId="{AE17FCA8-4395-42CD-8140-4D6E0990F4DF}">
      <dgm:prSet/>
      <dgm:spPr/>
      <dgm:t>
        <a:bodyPr/>
        <a:lstStyle/>
        <a:p>
          <a:endParaRPr lang="zh-CN" altLang="en-US"/>
        </a:p>
      </dgm:t>
    </dgm:pt>
    <dgm:pt modelId="{009C23BF-019D-47AD-B390-277303651780}" type="sibTrans" cxnId="{AE17FCA8-4395-42CD-8140-4D6E0990F4DF}">
      <dgm:prSet/>
      <dgm:spPr/>
      <dgm:t>
        <a:bodyPr/>
        <a:lstStyle/>
        <a:p>
          <a:endParaRPr lang="zh-CN" altLang="en-US"/>
        </a:p>
      </dgm:t>
    </dgm:pt>
    <dgm:pt modelId="{968EB587-5A28-43D0-9CC8-2B8C3873E3FA}">
      <dgm:prSet phldrT="[文本]"/>
      <dgm:spPr/>
      <dgm:t>
        <a:bodyPr/>
        <a:lstStyle/>
        <a:p>
          <a:r>
            <a:rPr lang="en-US" altLang="zh-CN" dirty="0" err="1" smtClean="0"/>
            <a:t>Gstreamer</a:t>
          </a:r>
          <a:r>
            <a:rPr lang="zh-CN" altLang="en-US" dirty="0" smtClean="0"/>
            <a:t>框架</a:t>
          </a:r>
          <a:endParaRPr lang="zh-CN" altLang="en-US" dirty="0"/>
        </a:p>
      </dgm:t>
    </dgm:pt>
    <dgm:pt modelId="{CC63A3BF-41D0-4AE8-8113-E095464129E4}" type="parTrans" cxnId="{A0E5C7FE-17D5-4986-8C3E-9834F0DAC386}">
      <dgm:prSet/>
      <dgm:spPr/>
      <dgm:t>
        <a:bodyPr/>
        <a:lstStyle/>
        <a:p>
          <a:endParaRPr lang="zh-CN" altLang="en-US"/>
        </a:p>
      </dgm:t>
    </dgm:pt>
    <dgm:pt modelId="{32E7EF61-5BE0-42CE-9E94-9EAE4806803D}" type="sibTrans" cxnId="{A0E5C7FE-17D5-4986-8C3E-9834F0DAC386}">
      <dgm:prSet/>
      <dgm:spPr/>
      <dgm:t>
        <a:bodyPr/>
        <a:lstStyle/>
        <a:p>
          <a:endParaRPr lang="zh-CN" altLang="en-US"/>
        </a:p>
      </dgm:t>
    </dgm:pt>
    <dgm:pt modelId="{3F3E0782-2336-4A7C-8A70-E2DC84645391}">
      <dgm:prSet phldrT="[文本]"/>
      <dgm:spPr/>
      <dgm:t>
        <a:bodyPr/>
        <a:lstStyle/>
        <a:p>
          <a:r>
            <a:rPr lang="en-US" altLang="zh-CN" dirty="0" err="1" smtClean="0"/>
            <a:t>Gstreamer</a:t>
          </a:r>
          <a:r>
            <a:rPr lang="zh-CN" altLang="en-US" dirty="0" smtClean="0"/>
            <a:t>插件调试</a:t>
          </a:r>
          <a:endParaRPr lang="zh-CN" altLang="en-US" dirty="0"/>
        </a:p>
      </dgm:t>
    </dgm:pt>
    <dgm:pt modelId="{973AE26F-61CE-4AC3-9510-24A84908AD70}" type="parTrans" cxnId="{8972847A-F39D-49CE-86A4-7CA94EF24D30}">
      <dgm:prSet/>
      <dgm:spPr/>
      <dgm:t>
        <a:bodyPr/>
        <a:lstStyle/>
        <a:p>
          <a:endParaRPr lang="zh-CN" altLang="en-US"/>
        </a:p>
      </dgm:t>
    </dgm:pt>
    <dgm:pt modelId="{FE394E9A-D463-49D4-8202-6CC945923D6C}" type="sibTrans" cxnId="{8972847A-F39D-49CE-86A4-7CA94EF24D30}">
      <dgm:prSet/>
      <dgm:spPr/>
      <dgm:t>
        <a:bodyPr/>
        <a:lstStyle/>
        <a:p>
          <a:endParaRPr lang="zh-CN" altLang="en-US"/>
        </a:p>
      </dgm:t>
    </dgm:pt>
    <dgm:pt modelId="{B0B92E33-4255-4FF9-8DF5-0910D848C64E}">
      <dgm:prSet phldrT="[文本]"/>
      <dgm:spPr/>
      <dgm:t>
        <a:bodyPr/>
        <a:lstStyle/>
        <a:p>
          <a:r>
            <a:rPr lang="zh-CN" altLang="en-US" dirty="0" smtClean="0"/>
            <a:t>多模块参与</a:t>
          </a:r>
          <a:endParaRPr lang="zh-CN" altLang="en-US" dirty="0"/>
        </a:p>
      </dgm:t>
    </dgm:pt>
    <dgm:pt modelId="{B15413F0-8CB5-47E3-A8BE-711981774C43}" type="parTrans" cxnId="{77B64199-CDB7-4963-BEEE-3982DA1BA3D1}">
      <dgm:prSet/>
      <dgm:spPr/>
      <dgm:t>
        <a:bodyPr/>
        <a:lstStyle/>
        <a:p>
          <a:endParaRPr lang="zh-CN" altLang="en-US"/>
        </a:p>
      </dgm:t>
    </dgm:pt>
    <dgm:pt modelId="{C9B580F0-F407-4C6A-8AF2-9FB5CB3AB08A}" type="sibTrans" cxnId="{77B64199-CDB7-4963-BEEE-3982DA1BA3D1}">
      <dgm:prSet/>
      <dgm:spPr/>
      <dgm:t>
        <a:bodyPr/>
        <a:lstStyle/>
        <a:p>
          <a:endParaRPr lang="zh-CN" altLang="en-US"/>
        </a:p>
      </dgm:t>
    </dgm:pt>
    <dgm:pt modelId="{677A3421-7EEE-445A-9E75-01DA80727400}" type="pres">
      <dgm:prSet presAssocID="{6C1467A3-A209-413D-A586-81CDC025973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F9E966C-62AA-4062-9045-2B44C247C60A}" type="pres">
      <dgm:prSet presAssocID="{0DE57A50-4988-4ED2-AB98-8ED1B4D1229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2DA95B-641F-4E4E-BE0D-FBA12B75AA7B}" type="pres">
      <dgm:prSet presAssocID="{AA075ADE-B9B9-46E2-ADDF-F4CF215276BA}" presName="sibTrans" presStyleCnt="0"/>
      <dgm:spPr/>
    </dgm:pt>
    <dgm:pt modelId="{3DD94324-481A-4E61-954A-1F7C1021B880}" type="pres">
      <dgm:prSet presAssocID="{EB233DFE-FBD2-4775-9EEE-DAD61DC8124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72A845-B11F-45C5-9BB9-5ED2FD0D2EF7}" type="pres">
      <dgm:prSet presAssocID="{009C23BF-019D-47AD-B390-277303651780}" presName="sibTrans" presStyleCnt="0"/>
      <dgm:spPr/>
    </dgm:pt>
    <dgm:pt modelId="{305A901A-D0DC-4CA5-838A-DFD496BC12A3}" type="pres">
      <dgm:prSet presAssocID="{968EB587-5A28-43D0-9CC8-2B8C3873E3F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C5E5E2-D397-46F8-A62C-FFD9F155AC00}" type="pres">
      <dgm:prSet presAssocID="{32E7EF61-5BE0-42CE-9E94-9EAE4806803D}" presName="sibTrans" presStyleCnt="0"/>
      <dgm:spPr/>
    </dgm:pt>
    <dgm:pt modelId="{5355401D-F57F-491D-81BE-23EE0FC8F7D6}" type="pres">
      <dgm:prSet presAssocID="{3F3E0782-2336-4A7C-8A70-E2DC8464539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16C2F5-7ECD-490C-B74F-3F05B5A21639}" type="pres">
      <dgm:prSet presAssocID="{FE394E9A-D463-49D4-8202-6CC945923D6C}" presName="sibTrans" presStyleCnt="0"/>
      <dgm:spPr/>
    </dgm:pt>
    <dgm:pt modelId="{602ED4E7-DD33-482B-8CB0-7B40AFD19D84}" type="pres">
      <dgm:prSet presAssocID="{B0B92E33-4255-4FF9-8DF5-0910D848C64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7B64199-CDB7-4963-BEEE-3982DA1BA3D1}" srcId="{6C1467A3-A209-413D-A586-81CDC0259730}" destId="{B0B92E33-4255-4FF9-8DF5-0910D848C64E}" srcOrd="4" destOrd="0" parTransId="{B15413F0-8CB5-47E3-A8BE-711981774C43}" sibTransId="{C9B580F0-F407-4C6A-8AF2-9FB5CB3AB08A}"/>
    <dgm:cxn modelId="{4456C0AE-FC06-4AE7-B1CB-60C7D5328E81}" type="presOf" srcId="{968EB587-5A28-43D0-9CC8-2B8C3873E3FA}" destId="{305A901A-D0DC-4CA5-838A-DFD496BC12A3}" srcOrd="0" destOrd="0" presId="urn:microsoft.com/office/officeart/2005/8/layout/default"/>
    <dgm:cxn modelId="{A0E5C7FE-17D5-4986-8C3E-9834F0DAC386}" srcId="{6C1467A3-A209-413D-A586-81CDC0259730}" destId="{968EB587-5A28-43D0-9CC8-2B8C3873E3FA}" srcOrd="2" destOrd="0" parTransId="{CC63A3BF-41D0-4AE8-8113-E095464129E4}" sibTransId="{32E7EF61-5BE0-42CE-9E94-9EAE4806803D}"/>
    <dgm:cxn modelId="{AE17FCA8-4395-42CD-8140-4D6E0990F4DF}" srcId="{6C1467A3-A209-413D-A586-81CDC0259730}" destId="{EB233DFE-FBD2-4775-9EEE-DAD61DC81244}" srcOrd="1" destOrd="0" parTransId="{142B2F56-7684-40DE-BC10-EC216E2580E1}" sibTransId="{009C23BF-019D-47AD-B390-277303651780}"/>
    <dgm:cxn modelId="{572493A5-B5DF-4D8D-BDB8-070A1F46F866}" type="presOf" srcId="{6C1467A3-A209-413D-A586-81CDC0259730}" destId="{677A3421-7EEE-445A-9E75-01DA80727400}" srcOrd="0" destOrd="0" presId="urn:microsoft.com/office/officeart/2005/8/layout/default"/>
    <dgm:cxn modelId="{090AADF2-A7D9-41B4-8CAC-2F9B89609E43}" type="presOf" srcId="{3F3E0782-2336-4A7C-8A70-E2DC84645391}" destId="{5355401D-F57F-491D-81BE-23EE0FC8F7D6}" srcOrd="0" destOrd="0" presId="urn:microsoft.com/office/officeart/2005/8/layout/default"/>
    <dgm:cxn modelId="{6BD6530A-90D0-4DB3-96B7-0E195484F3E4}" type="presOf" srcId="{0DE57A50-4988-4ED2-AB98-8ED1B4D1229D}" destId="{CF9E966C-62AA-4062-9045-2B44C247C60A}" srcOrd="0" destOrd="0" presId="urn:microsoft.com/office/officeart/2005/8/layout/default"/>
    <dgm:cxn modelId="{9DC8E8F8-178D-4E01-8C54-44E5239D1A23}" srcId="{6C1467A3-A209-413D-A586-81CDC0259730}" destId="{0DE57A50-4988-4ED2-AB98-8ED1B4D1229D}" srcOrd="0" destOrd="0" parTransId="{4AE6F09B-22E8-4CB8-B423-F800BD573EC7}" sibTransId="{AA075ADE-B9B9-46E2-ADDF-F4CF215276BA}"/>
    <dgm:cxn modelId="{384063D1-AD3C-4B07-89EB-3059B5BD7973}" type="presOf" srcId="{B0B92E33-4255-4FF9-8DF5-0910D848C64E}" destId="{602ED4E7-DD33-482B-8CB0-7B40AFD19D84}" srcOrd="0" destOrd="0" presId="urn:microsoft.com/office/officeart/2005/8/layout/default"/>
    <dgm:cxn modelId="{8972847A-F39D-49CE-86A4-7CA94EF24D30}" srcId="{6C1467A3-A209-413D-A586-81CDC0259730}" destId="{3F3E0782-2336-4A7C-8A70-E2DC84645391}" srcOrd="3" destOrd="0" parTransId="{973AE26F-61CE-4AC3-9510-24A84908AD70}" sibTransId="{FE394E9A-D463-49D4-8202-6CC945923D6C}"/>
    <dgm:cxn modelId="{61EB7EF6-6C7A-4F36-A329-FF6D91869E80}" type="presOf" srcId="{EB233DFE-FBD2-4775-9EEE-DAD61DC81244}" destId="{3DD94324-481A-4E61-954A-1F7C1021B880}" srcOrd="0" destOrd="0" presId="urn:microsoft.com/office/officeart/2005/8/layout/default"/>
    <dgm:cxn modelId="{D8048AA7-9381-4CD1-84DE-FBA443FE73CB}" type="presParOf" srcId="{677A3421-7EEE-445A-9E75-01DA80727400}" destId="{CF9E966C-62AA-4062-9045-2B44C247C60A}" srcOrd="0" destOrd="0" presId="urn:microsoft.com/office/officeart/2005/8/layout/default"/>
    <dgm:cxn modelId="{C7689750-3D7A-4502-A64D-754F76A08CD2}" type="presParOf" srcId="{677A3421-7EEE-445A-9E75-01DA80727400}" destId="{222DA95B-641F-4E4E-BE0D-FBA12B75AA7B}" srcOrd="1" destOrd="0" presId="urn:microsoft.com/office/officeart/2005/8/layout/default"/>
    <dgm:cxn modelId="{2B8C4D54-6354-4E38-8079-B45FDFC50151}" type="presParOf" srcId="{677A3421-7EEE-445A-9E75-01DA80727400}" destId="{3DD94324-481A-4E61-954A-1F7C1021B880}" srcOrd="2" destOrd="0" presId="urn:microsoft.com/office/officeart/2005/8/layout/default"/>
    <dgm:cxn modelId="{C40F4A56-AF1E-445A-BD9C-F1ED7AE83E2C}" type="presParOf" srcId="{677A3421-7EEE-445A-9E75-01DA80727400}" destId="{A772A845-B11F-45C5-9BB9-5ED2FD0D2EF7}" srcOrd="3" destOrd="0" presId="urn:microsoft.com/office/officeart/2005/8/layout/default"/>
    <dgm:cxn modelId="{47FE9A1F-D269-4F20-B9A0-DE2C36815BC7}" type="presParOf" srcId="{677A3421-7EEE-445A-9E75-01DA80727400}" destId="{305A901A-D0DC-4CA5-838A-DFD496BC12A3}" srcOrd="4" destOrd="0" presId="urn:microsoft.com/office/officeart/2005/8/layout/default"/>
    <dgm:cxn modelId="{14C1DF0F-D1CD-4908-A382-2AF87FB63120}" type="presParOf" srcId="{677A3421-7EEE-445A-9E75-01DA80727400}" destId="{5CC5E5E2-D397-46F8-A62C-FFD9F155AC00}" srcOrd="5" destOrd="0" presId="urn:microsoft.com/office/officeart/2005/8/layout/default"/>
    <dgm:cxn modelId="{CFAED0D7-4419-49DB-AC5D-0529EC1F5557}" type="presParOf" srcId="{677A3421-7EEE-445A-9E75-01DA80727400}" destId="{5355401D-F57F-491D-81BE-23EE0FC8F7D6}" srcOrd="6" destOrd="0" presId="urn:microsoft.com/office/officeart/2005/8/layout/default"/>
    <dgm:cxn modelId="{BA94AD0E-932E-4777-9144-354E30D3B36F}" type="presParOf" srcId="{677A3421-7EEE-445A-9E75-01DA80727400}" destId="{3216C2F5-7ECD-490C-B74F-3F05B5A21639}" srcOrd="7" destOrd="0" presId="urn:microsoft.com/office/officeart/2005/8/layout/default"/>
    <dgm:cxn modelId="{2FE70AC4-2844-4B76-B8AB-B27112D39DCE}" type="presParOf" srcId="{677A3421-7EEE-445A-9E75-01DA80727400}" destId="{602ED4E7-DD33-482B-8CB0-7B40AFD19D84}" srcOrd="8" destOrd="0" presId="urn:microsoft.com/office/officeart/2005/8/layout/default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9AB19-442A-4CC5-97BB-0D2A415787FF}" type="datetimeFigureOut">
              <a:rPr lang="zh-CN" altLang="en-US" smtClean="0"/>
              <a:pPr/>
              <a:t>2018/5/21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846CD-8757-4B9E-832D-C7B54F5D7B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演示：</a:t>
            </a:r>
            <a:r>
              <a:rPr lang="en-US" altLang="zh-CN" dirty="0" smtClean="0"/>
              <a:t>sleep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846CD-8757-4B9E-832D-C7B54F5D7B2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846CD-8757-4B9E-832D-C7B54F5D7B2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846CD-8757-4B9E-832D-C7B54F5D7B2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GDB</a:t>
            </a:r>
            <a:r>
              <a:rPr lang="zh-CN" altLang="en-US" dirty="0" smtClean="0"/>
              <a:t>实战之</a:t>
            </a:r>
            <a:r>
              <a:rPr lang="en-US" altLang="zh-CN" dirty="0" err="1" smtClean="0"/>
              <a:t>Hangup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endParaRPr lang="en-US" altLang="zh-CN" dirty="0" smtClean="0">
              <a:latin typeface="+mn-ea"/>
            </a:endParaRPr>
          </a:p>
          <a:p>
            <a:pPr algn="r"/>
            <a:endParaRPr lang="en-US" altLang="zh-CN" dirty="0" smtClean="0">
              <a:latin typeface="+mn-ea"/>
            </a:endParaRPr>
          </a:p>
          <a:p>
            <a:pPr algn="r"/>
            <a:r>
              <a:rPr lang="en-US" altLang="zh-CN" dirty="0" smtClean="0">
                <a:latin typeface="+mn-ea"/>
              </a:rPr>
              <a:t>Linux</a:t>
            </a:r>
            <a:r>
              <a:rPr lang="zh-CN" altLang="en-US" dirty="0" smtClean="0">
                <a:latin typeface="+mn-ea"/>
              </a:rPr>
              <a:t>开发课</a:t>
            </a:r>
            <a:endParaRPr lang="en-US" altLang="zh-CN" dirty="0" smtClean="0">
              <a:latin typeface="+mn-ea"/>
            </a:endParaRPr>
          </a:p>
          <a:p>
            <a:pPr algn="r"/>
            <a:r>
              <a:rPr lang="zh-CN" altLang="en-US" dirty="0" smtClean="0">
                <a:latin typeface="+mn-ea"/>
              </a:rPr>
              <a:t>徐磊</a:t>
            </a:r>
            <a:endParaRPr lang="en-US" altLang="zh-CN" dirty="0" smtClean="0">
              <a:latin typeface="+mn-ea"/>
            </a:endParaRPr>
          </a:p>
          <a:p>
            <a:pPr algn="r"/>
            <a:r>
              <a:rPr lang="en-US" altLang="zh-CN" dirty="0" smtClean="0">
                <a:latin typeface="+mn-ea"/>
              </a:rPr>
              <a:t>2018/05/21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214554"/>
            <a:ext cx="61817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项目中遇到</a:t>
            </a:r>
            <a:r>
              <a:rPr lang="en-US" altLang="zh-CN" dirty="0" err="1" smtClean="0"/>
              <a:t>Hangup</a:t>
            </a:r>
            <a:r>
              <a:rPr lang="zh-CN" altLang="en-US" dirty="0" smtClean="0"/>
              <a:t>问题的我们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 fontScale="92500"/>
          </a:bodyPr>
          <a:lstStyle/>
          <a:p>
            <a:r>
              <a:rPr lang="zh-CN" altLang="en-US" sz="2400" dirty="0" smtClean="0"/>
              <a:t>表现的很无奈，程序死在这边了，我还能干什么呢？重启吧</a:t>
            </a:r>
            <a:r>
              <a:rPr lang="en-US" altLang="zh-CN" sz="2400" dirty="0" smtClean="0"/>
              <a:t>…….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测试：</a:t>
            </a:r>
            <a:r>
              <a:rPr lang="en-US" altLang="zh-CN" sz="2400" dirty="0" smtClean="0"/>
              <a:t>HMI</a:t>
            </a:r>
            <a:r>
              <a:rPr lang="zh-CN" altLang="en-US" sz="2400" dirty="0" smtClean="0"/>
              <a:t>自动重启了。</a:t>
            </a:r>
            <a:endParaRPr lang="en-US" altLang="zh-CN" sz="2400" dirty="0" smtClean="0"/>
          </a:p>
          <a:p>
            <a:r>
              <a:rPr lang="en-US" altLang="zh-CN" sz="2400" dirty="0" smtClean="0"/>
              <a:t>HMI:</a:t>
            </a:r>
            <a:r>
              <a:rPr lang="zh-CN" altLang="en-US" sz="2400" dirty="0" smtClean="0"/>
              <a:t>调用了你们中间件提供的接口，阻塞了，触发了我们超时重启机制。</a:t>
            </a:r>
            <a:endParaRPr lang="en-US" altLang="zh-CN" sz="2400" dirty="0" smtClean="0"/>
          </a:p>
          <a:p>
            <a:r>
              <a:rPr lang="en-US" altLang="zh-CN" sz="2400" dirty="0" smtClean="0"/>
              <a:t>MW:</a:t>
            </a:r>
            <a:r>
              <a:rPr lang="zh-CN" altLang="en-US" sz="2400" dirty="0" smtClean="0"/>
              <a:t>调用的底层接口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alsa,gstreamer</a:t>
            </a:r>
            <a:r>
              <a:rPr lang="en-US" altLang="zh-CN" sz="2400" dirty="0" smtClean="0"/>
              <a:t>,……)</a:t>
            </a:r>
            <a:r>
              <a:rPr lang="zh-CN" altLang="en-US" sz="2400" dirty="0" smtClean="0"/>
              <a:t>的问题，需要</a:t>
            </a:r>
            <a:r>
              <a:rPr lang="en-US" altLang="zh-CN" sz="2400" dirty="0" smtClean="0"/>
              <a:t>CSR</a:t>
            </a:r>
            <a:r>
              <a:rPr lang="zh-CN" altLang="en-US" sz="2400" dirty="0" smtClean="0"/>
              <a:t>调查。然后给</a:t>
            </a:r>
            <a:r>
              <a:rPr lang="en-US" altLang="zh-CN" sz="2400" dirty="0" smtClean="0"/>
              <a:t>CSR</a:t>
            </a:r>
            <a:r>
              <a:rPr lang="zh-CN" altLang="en-US" sz="2400" dirty="0" smtClean="0"/>
              <a:t>提了</a:t>
            </a:r>
            <a:r>
              <a:rPr lang="en-US" altLang="zh-CN" sz="2400" dirty="0" smtClean="0"/>
              <a:t>Case</a:t>
            </a:r>
            <a:r>
              <a:rPr lang="zh-CN" altLang="en-US" sz="2400" dirty="0" smtClean="0"/>
              <a:t>，等到项目快结束，</a:t>
            </a:r>
            <a:r>
              <a:rPr lang="en-US" altLang="zh-CN" sz="2400" dirty="0" smtClean="0"/>
              <a:t>Bug</a:t>
            </a:r>
            <a:r>
              <a:rPr lang="zh-CN" altLang="en-US" sz="2400" dirty="0" smtClean="0"/>
              <a:t>降级吧，可以自动重启复旧的，问题应该不大。开始寻求自我安慰。</a:t>
            </a:r>
            <a:endParaRPr lang="en-US" altLang="zh-CN" sz="2400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2062" y="2143116"/>
            <a:ext cx="19050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8144" y="2214554"/>
            <a:ext cx="1624120" cy="156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程序出现</a:t>
            </a:r>
            <a:r>
              <a:rPr lang="en-US" altLang="zh-CN" dirty="0" err="1" smtClean="0"/>
              <a:t>Hangup</a:t>
            </a:r>
            <a:r>
              <a:rPr lang="zh-CN" altLang="en-US" dirty="0" smtClean="0"/>
              <a:t>该怎么办？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 err="1" smtClean="0"/>
              <a:t>Printf</a:t>
            </a:r>
            <a:r>
              <a:rPr lang="zh-CN" altLang="en-US" b="1" dirty="0" smtClean="0"/>
              <a:t>打</a:t>
            </a:r>
            <a:r>
              <a:rPr lang="en-US" altLang="zh-CN" b="1" dirty="0" smtClean="0"/>
              <a:t>log</a:t>
            </a:r>
            <a:r>
              <a:rPr lang="zh-CN" altLang="en-US" b="1" dirty="0" smtClean="0"/>
              <a:t>，复现。</a:t>
            </a:r>
            <a:r>
              <a:rPr lang="en-US" altLang="zh-CN" b="1" dirty="0" smtClean="0"/>
              <a:t>log</a:t>
            </a:r>
            <a:r>
              <a:rPr lang="zh-CN" altLang="en-US" b="1" dirty="0" smtClean="0"/>
              <a:t>不够，再加再复现</a:t>
            </a:r>
            <a:r>
              <a:rPr lang="en-US" altLang="zh-CN" b="1" dirty="0" smtClean="0"/>
              <a:t>……</a:t>
            </a:r>
          </a:p>
          <a:p>
            <a:r>
              <a:rPr lang="en-US" altLang="zh-CN" b="1" dirty="0" err="1" smtClean="0"/>
              <a:t>Gdb</a:t>
            </a:r>
            <a:r>
              <a:rPr lang="zh-CN" altLang="en-US" b="1" dirty="0" smtClean="0"/>
              <a:t>调试。</a:t>
            </a:r>
            <a:endParaRPr lang="en-US" altLang="zh-CN" b="1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、怎么调呢？算了，还是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吧。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</a:t>
            </a:r>
            <a:r>
              <a:rPr lang="zh-CN" altLang="en-US" dirty="0" smtClean="0"/>
              <a:t>然后感叹：还是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大法好。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、有没有办法生成</a:t>
            </a:r>
            <a:r>
              <a:rPr lang="en-US" altLang="zh-CN" dirty="0" smtClean="0"/>
              <a:t>dump</a:t>
            </a:r>
            <a:r>
              <a:rPr lang="zh-CN" altLang="en-US" dirty="0" smtClean="0"/>
              <a:t>文件呢？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</a:t>
            </a:r>
            <a:r>
              <a:rPr lang="zh-CN" altLang="en-US" dirty="0" smtClean="0"/>
              <a:t>解析</a:t>
            </a:r>
            <a:r>
              <a:rPr lang="en-US" altLang="zh-CN" dirty="0" smtClean="0"/>
              <a:t>Dump</a:t>
            </a:r>
            <a:r>
              <a:rPr lang="zh-CN" altLang="en-US" dirty="0" smtClean="0"/>
              <a:t>我还是有一手的。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、能不能直接调试运行着的程序呢？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、完了，</a:t>
            </a:r>
            <a:r>
              <a:rPr lang="en-US" altLang="zh-CN" dirty="0" smtClean="0"/>
              <a:t>-g</a:t>
            </a:r>
            <a:r>
              <a:rPr lang="zh-CN" altLang="en-US" dirty="0" smtClean="0"/>
              <a:t>参数没有加，这么难复现的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，我该怎么办？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-Sleep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err="1" smtClean="0"/>
              <a:t>gcore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生成正在运行的程序的核心文件。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实际上就是把当前进程在内存中的内容</a:t>
            </a:r>
            <a:r>
              <a:rPr lang="en-US" altLang="zh-CN" dirty="0" smtClean="0"/>
              <a:t>Dump</a:t>
            </a:r>
            <a:r>
              <a:rPr lang="zh-CN" altLang="en-US" dirty="0" smtClean="0"/>
              <a:t>成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文件。用户现场问题，拿不到用户环境。</a:t>
            </a:r>
            <a:endParaRPr lang="en-US" altLang="zh-CN" dirty="0" smtClean="0"/>
          </a:p>
          <a:p>
            <a:r>
              <a:rPr lang="en-US" altLang="zh-CN" dirty="0" err="1" smtClean="0"/>
              <a:t>gdb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执行</a:t>
            </a:r>
            <a:r>
              <a:rPr lang="en-US" altLang="zh-CN" dirty="0" err="1" smtClean="0"/>
              <a:t>gdb</a:t>
            </a:r>
            <a:r>
              <a:rPr lang="en-US" altLang="zh-CN" dirty="0" smtClean="0"/>
              <a:t> attach </a:t>
            </a:r>
            <a:r>
              <a:rPr lang="en-US" altLang="zh-CN" dirty="0" err="1" smtClean="0"/>
              <a:t>pid</a:t>
            </a:r>
            <a:r>
              <a:rPr lang="zh-CN" altLang="en-US" dirty="0" smtClean="0"/>
              <a:t>即可调试正在运行的程序。</a:t>
            </a:r>
            <a:endParaRPr lang="en-US" altLang="zh-CN" dirty="0" smtClean="0"/>
          </a:p>
          <a:p>
            <a:r>
              <a:rPr lang="zh-CN" altLang="en-US" dirty="0" smtClean="0"/>
              <a:t>保证代码一致，增加</a:t>
            </a:r>
            <a:r>
              <a:rPr lang="en-US" altLang="zh-CN" dirty="0" smtClean="0"/>
              <a:t>-g</a:t>
            </a:r>
            <a:r>
              <a:rPr lang="zh-CN" altLang="en-US" dirty="0" smtClean="0"/>
              <a:t>参数重新编译也能调试。</a:t>
            </a:r>
            <a:r>
              <a:rPr lang="en-US" altLang="zh-CN" dirty="0" smtClean="0"/>
              <a:t>(x86</a:t>
            </a:r>
            <a:r>
              <a:rPr lang="zh-CN" altLang="en-US" dirty="0" smtClean="0"/>
              <a:t>下验证</a:t>
            </a:r>
            <a:r>
              <a:rPr lang="en-US" altLang="zh-CN" dirty="0" smtClean="0"/>
              <a:t>OK, </a:t>
            </a:r>
            <a:r>
              <a:rPr lang="en-US" altLang="zh-CN" dirty="0" smtClean="0">
                <a:solidFill>
                  <a:srgbClr val="FF0000"/>
                </a:solidFill>
              </a:rPr>
              <a:t>arm</a:t>
            </a:r>
            <a:r>
              <a:rPr lang="zh-CN" altLang="en-US" dirty="0" smtClean="0">
                <a:solidFill>
                  <a:srgbClr val="FF0000"/>
                </a:solidFill>
              </a:rPr>
              <a:t>下未验证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 smtClean="0"/>
              <a:t>实例</a:t>
            </a:r>
            <a:r>
              <a:rPr lang="en-US" altLang="zh-CN" sz="3600" dirty="0" smtClean="0"/>
              <a:t>-</a:t>
            </a:r>
            <a:br>
              <a:rPr lang="en-US" altLang="zh-CN" sz="3600" dirty="0" smtClean="0"/>
            </a:br>
            <a:r>
              <a:rPr lang="en-US" sz="3600" dirty="0" err="1" smtClean="0"/>
              <a:t>gst_element_set_state</a:t>
            </a:r>
            <a:r>
              <a:rPr lang="zh-CN" altLang="en-US" sz="3600" dirty="0" smtClean="0"/>
              <a:t>关闭声卡</a:t>
            </a:r>
            <a:r>
              <a:rPr lang="en-US" sz="3600" dirty="0" smtClean="0"/>
              <a:t>deadlock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1071538" y="2357430"/>
            <a:ext cx="1214446" cy="5715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HMI</a:t>
            </a:r>
            <a:endParaRPr lang="zh-CN" altLang="en-US" dirty="0"/>
          </a:p>
        </p:txBody>
      </p:sp>
      <p:sp>
        <p:nvSpPr>
          <p:cNvPr id="5" name="流程图: 过程 4"/>
          <p:cNvSpPr/>
          <p:nvPr/>
        </p:nvSpPr>
        <p:spPr>
          <a:xfrm>
            <a:off x="3714744" y="2357430"/>
            <a:ext cx="1214446" cy="5715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MW</a:t>
            </a:r>
            <a:endParaRPr lang="zh-CN" altLang="en-US" dirty="0"/>
          </a:p>
        </p:txBody>
      </p:sp>
      <p:sp>
        <p:nvSpPr>
          <p:cNvPr id="6" name="流程图: 过程 5"/>
          <p:cNvSpPr/>
          <p:nvPr/>
        </p:nvSpPr>
        <p:spPr>
          <a:xfrm>
            <a:off x="6572264" y="2357430"/>
            <a:ext cx="1214446" cy="5715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多媒体</a:t>
            </a:r>
            <a:endParaRPr lang="zh-CN" altLang="en-US" dirty="0"/>
          </a:p>
        </p:txBody>
      </p:sp>
      <p:sp>
        <p:nvSpPr>
          <p:cNvPr id="7" name="流程图: 过程 6"/>
          <p:cNvSpPr/>
          <p:nvPr/>
        </p:nvSpPr>
        <p:spPr>
          <a:xfrm>
            <a:off x="6572264" y="4643446"/>
            <a:ext cx="1214446" cy="5715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Gstreamer</a:t>
            </a:r>
            <a:endParaRPr lang="zh-CN" altLang="en-US" dirty="0"/>
          </a:p>
        </p:txBody>
      </p:sp>
      <p:sp>
        <p:nvSpPr>
          <p:cNvPr id="8" name="流程图: 过程 7"/>
          <p:cNvSpPr/>
          <p:nvPr/>
        </p:nvSpPr>
        <p:spPr>
          <a:xfrm>
            <a:off x="3857620" y="4643446"/>
            <a:ext cx="1214446" cy="5715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alsasink</a:t>
            </a:r>
            <a:endParaRPr lang="zh-CN" altLang="en-US" dirty="0"/>
          </a:p>
        </p:txBody>
      </p:sp>
      <p:sp>
        <p:nvSpPr>
          <p:cNvPr id="9" name="流程图: 过程 8"/>
          <p:cNvSpPr/>
          <p:nvPr/>
        </p:nvSpPr>
        <p:spPr>
          <a:xfrm>
            <a:off x="1142976" y="4643446"/>
            <a:ext cx="1214446" cy="5715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alsalib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2285984" y="2643182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  <a:endCxn id="6" idx="1"/>
          </p:cNvCxnSpPr>
          <p:nvPr/>
        </p:nvCxnSpPr>
        <p:spPr>
          <a:xfrm>
            <a:off x="4929190" y="2643182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2"/>
            <a:endCxn id="7" idx="0"/>
          </p:cNvCxnSpPr>
          <p:nvPr/>
        </p:nvCxnSpPr>
        <p:spPr>
          <a:xfrm rot="5400000">
            <a:off x="6322231" y="3786190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1"/>
            <a:endCxn id="8" idx="3"/>
          </p:cNvCxnSpPr>
          <p:nvPr/>
        </p:nvCxnSpPr>
        <p:spPr>
          <a:xfrm rot="10800000">
            <a:off x="5072066" y="4929198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1"/>
            <a:endCxn id="9" idx="3"/>
          </p:cNvCxnSpPr>
          <p:nvPr/>
        </p:nvCxnSpPr>
        <p:spPr>
          <a:xfrm rot="10800000">
            <a:off x="2357422" y="4929198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可选过程 27"/>
          <p:cNvSpPr/>
          <p:nvPr/>
        </p:nvSpPr>
        <p:spPr>
          <a:xfrm>
            <a:off x="3643306" y="4357694"/>
            <a:ext cx="1643074" cy="1071570"/>
          </a:xfrm>
          <a:prstGeom prst="flowChartAlternate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285984" y="221455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关闭</a:t>
            </a:r>
            <a:r>
              <a:rPr lang="en-US" altLang="zh-CN" dirty="0" smtClean="0"/>
              <a:t>VR</a:t>
            </a:r>
            <a:r>
              <a:rPr lang="zh-CN" altLang="en-US" dirty="0" smtClean="0"/>
              <a:t>语音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064912" y="221455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关闭</a:t>
            </a:r>
            <a:r>
              <a:rPr lang="en-US" altLang="zh-CN" dirty="0" smtClean="0"/>
              <a:t>VR</a:t>
            </a:r>
            <a:r>
              <a:rPr lang="zh-CN" altLang="en-US" dirty="0" smtClean="0"/>
              <a:t>语音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15206" y="3357562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设置管道状态为</a:t>
            </a:r>
            <a:r>
              <a:rPr lang="en-US" altLang="zh-CN" dirty="0" smtClean="0"/>
              <a:t>NULL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857752" y="5500702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设置插件状态为</a:t>
            </a:r>
            <a:r>
              <a:rPr lang="en-US" altLang="zh-CN" dirty="0" smtClean="0"/>
              <a:t>NULL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428860" y="55007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关闭声卡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 smtClean="0"/>
              <a:t>实例</a:t>
            </a:r>
            <a:r>
              <a:rPr lang="en-US" altLang="zh-CN" sz="3600" dirty="0" smtClean="0"/>
              <a:t>-</a:t>
            </a:r>
            <a:br>
              <a:rPr lang="en-US" altLang="zh-CN" sz="3600" dirty="0" smtClean="0"/>
            </a:br>
            <a:r>
              <a:rPr lang="en-US" sz="3600" dirty="0" err="1" smtClean="0"/>
              <a:t>gst_element_set_state</a:t>
            </a:r>
            <a:r>
              <a:rPr lang="zh-CN" altLang="en-US" sz="3600" dirty="0" smtClean="0"/>
              <a:t>关闭声卡</a:t>
            </a:r>
            <a:r>
              <a:rPr lang="en-US" sz="3600" dirty="0" smtClean="0"/>
              <a:t>deadlock</a:t>
            </a:r>
            <a:endParaRPr lang="zh-CN" altLang="en-US" sz="36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28596" y="1714488"/>
          <a:ext cx="8229600" cy="4740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程序死循环，死锁，</a:t>
            </a:r>
            <a:r>
              <a:rPr lang="en-US" altLang="zh-CN" dirty="0" err="1" smtClean="0"/>
              <a:t>hangup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不再是噩梦。</a:t>
            </a:r>
            <a:endParaRPr lang="en-US" altLang="zh-CN" dirty="0" smtClean="0"/>
          </a:p>
          <a:p>
            <a:r>
              <a:rPr lang="zh-CN" altLang="en-US" dirty="0" smtClean="0"/>
              <a:t>说实话这样的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还是挺难</a:t>
            </a:r>
            <a:r>
              <a:rPr lang="zh-CN" altLang="en-US" dirty="0" smtClean="0"/>
              <a:t>的。不过</a:t>
            </a:r>
            <a:r>
              <a:rPr lang="zh-CN" altLang="en-US" dirty="0" smtClean="0"/>
              <a:t>话说回来：难者不会，会者不难。</a:t>
            </a:r>
            <a:endParaRPr lang="en-US" altLang="zh-CN" dirty="0" smtClean="0"/>
          </a:p>
          <a:p>
            <a:r>
              <a:rPr lang="zh-CN" altLang="en-US" dirty="0" smtClean="0"/>
              <a:t>共勉：只要路是对的就不怕路远。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书籍推荐：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en-US" altLang="zh-CN" dirty="0" smtClean="0"/>
              <a:t>《</a:t>
            </a:r>
            <a:r>
              <a:rPr lang="zh-CN" altLang="en-US" dirty="0" smtClean="0"/>
              <a:t>格蠹汇编</a:t>
            </a:r>
            <a:r>
              <a:rPr lang="en-US" altLang="zh-CN" dirty="0" smtClean="0"/>
              <a:t>》</a:t>
            </a:r>
          </a:p>
          <a:p>
            <a:pPr>
              <a:lnSpc>
                <a:spcPct val="80000"/>
              </a:lnSpc>
            </a:pPr>
            <a:r>
              <a:rPr lang="en-US" altLang="zh-CN" dirty="0" smtClean="0"/>
              <a:t>《</a:t>
            </a:r>
            <a:r>
              <a:rPr lang="zh-CN" altLang="en-US" dirty="0" smtClean="0"/>
              <a:t>软件调试的艺术</a:t>
            </a:r>
            <a:r>
              <a:rPr lang="en-US" altLang="zh-CN" dirty="0" smtClean="0"/>
              <a:t>》</a:t>
            </a:r>
          </a:p>
          <a:p>
            <a:pPr>
              <a:lnSpc>
                <a:spcPct val="80000"/>
              </a:lnSpc>
            </a:pPr>
            <a:r>
              <a:rPr lang="en-US" altLang="zh-CN" dirty="0" smtClean="0"/>
              <a:t>《</a:t>
            </a:r>
            <a:r>
              <a:rPr lang="zh-CN" altLang="en-US" dirty="0" smtClean="0"/>
              <a:t>捉虫日记</a:t>
            </a:r>
            <a:r>
              <a:rPr lang="en-US" altLang="zh-CN" dirty="0" smtClean="0"/>
              <a:t>》</a:t>
            </a:r>
          </a:p>
          <a:p>
            <a:pPr>
              <a:lnSpc>
                <a:spcPct val="80000"/>
              </a:lnSpc>
            </a:pPr>
            <a:r>
              <a:rPr lang="en-US" altLang="zh-CN" dirty="0" smtClean="0"/>
              <a:t>《</a:t>
            </a:r>
            <a:r>
              <a:rPr lang="zh-CN" altLang="en-US" dirty="0" smtClean="0"/>
              <a:t>老码识图</a:t>
            </a:r>
            <a:r>
              <a:rPr lang="en-US" altLang="zh-CN" dirty="0" smtClean="0"/>
              <a:t>》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0030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Thank You~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413</Words>
  <PresentationFormat>全屏显示(4:3)</PresentationFormat>
  <Paragraphs>64</Paragraphs>
  <Slides>9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GDB实战之Hangup </vt:lpstr>
      <vt:lpstr>幻灯片 2</vt:lpstr>
      <vt:lpstr>项目中遇到Hangup问题的我们</vt:lpstr>
      <vt:lpstr>程序出现Hangup该怎么办？</vt:lpstr>
      <vt:lpstr>实例-Sleep程序</vt:lpstr>
      <vt:lpstr>实例- gst_element_set_state关闭声卡deadlock</vt:lpstr>
      <vt:lpstr>实例- gst_element_set_state关闭声卡deadlock</vt:lpstr>
      <vt:lpstr>总结</vt:lpstr>
      <vt:lpstr>Thank You~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GDB实战之Hang up </dc:title>
  <dc:creator>徐磊</dc:creator>
  <cp:lastModifiedBy>xulei</cp:lastModifiedBy>
  <cp:revision>61</cp:revision>
  <dcterms:created xsi:type="dcterms:W3CDTF">2018-05-18T00:54:11Z</dcterms:created>
  <dcterms:modified xsi:type="dcterms:W3CDTF">2018-05-21T06:22:46Z</dcterms:modified>
</cp:coreProperties>
</file>