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9" r:id="rId4"/>
    <p:sldId id="257" r:id="rId5"/>
    <p:sldId id="256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0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3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4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1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0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88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50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6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8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8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0180-1FF1-407D-8A1B-28608D4363D7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E2F3-4D6D-4E47-B399-BD226C823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>
            <a:spLocks noChangeArrowheads="1"/>
          </p:cNvSpPr>
          <p:nvPr/>
        </p:nvSpPr>
        <p:spPr bwMode="auto">
          <a:xfrm>
            <a:off x="409099" y="476672"/>
            <a:ext cx="8395621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6600" b="1" dirty="0" err="1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market</a:t>
            </a:r>
            <a:r>
              <a:rPr lang="en-US" altLang="zh-CN" sz="6600" b="1" dirty="0" err="1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Scape</a:t>
            </a:r>
            <a:endParaRPr lang="en-US" altLang="zh-CN" sz="6600" b="1" dirty="0" smtClean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  <a:cs typeface="Arial Unicode MS" pitchFamily="34" charset="-122"/>
              <a:sym typeface="方正大黑简体" pitchFamily="65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——</a:t>
            </a:r>
            <a:r>
              <a:rPr lang="zh-CN" altLang="en-US" sz="3200" b="1" dirty="0" smtClean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市场预测技术服务方案</a:t>
            </a:r>
            <a:endParaRPr lang="en-US" altLang="zh-CN" sz="3200" b="1" dirty="0">
              <a:solidFill>
                <a:srgbClr val="0000CC"/>
              </a:solidFill>
              <a:latin typeface="方正大黑简体" pitchFamily="65" charset="-122"/>
              <a:ea typeface="方正大黑简体" pitchFamily="65" charset="-122"/>
              <a:cs typeface="Arial Unicode MS" pitchFamily="34" charset="-122"/>
              <a:sym typeface="方正大黑简体" pitchFamily="65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4400" dirty="0" smtClean="0">
                <a:latin typeface="Arial Black" pitchFamily="34" charset="0"/>
                <a:ea typeface="方正大黑简体" pitchFamily="65" charset="-122"/>
                <a:sym typeface="方正大黑简体" pitchFamily="65" charset="-122"/>
              </a:rPr>
              <a:t> </a:t>
            </a:r>
            <a:endParaRPr lang="en-US" altLang="zh-CN" sz="2800" baseline="30000" dirty="0">
              <a:latin typeface="Arial Black" pitchFamily="34" charset="0"/>
              <a:ea typeface="方正大黑简体" pitchFamily="65" charset="-122"/>
              <a:sym typeface="方正大黑简体" pitchFamily="65" charset="-122"/>
            </a:endParaRPr>
          </a:p>
        </p:txBody>
      </p:sp>
      <p:sp>
        <p:nvSpPr>
          <p:cNvPr id="2052" name="Text Box 10"/>
          <p:cNvSpPr>
            <a:spLocks noChangeArrowheads="1"/>
          </p:cNvSpPr>
          <p:nvPr/>
        </p:nvSpPr>
        <p:spPr bwMode="auto">
          <a:xfrm>
            <a:off x="296278" y="5517231"/>
            <a:ext cx="8244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Solution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Product Design @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一行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 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eMail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:  787687312@qq.com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方正大黑简体" pitchFamily="65" charset="-122"/>
            </a:endParaRPr>
          </a:p>
        </p:txBody>
      </p:sp>
      <p:sp>
        <p:nvSpPr>
          <p:cNvPr id="2053" name="Line 13"/>
          <p:cNvSpPr>
            <a:spLocks noChangeShapeType="1"/>
          </p:cNvSpPr>
          <p:nvPr/>
        </p:nvSpPr>
        <p:spPr bwMode="auto">
          <a:xfrm>
            <a:off x="184150" y="6524625"/>
            <a:ext cx="8763000" cy="1588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78092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技术简介：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采用人工智能学习的方法，预测当日走势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9:30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前发送简报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提供预测走势信息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4581128"/>
            <a:ext cx="6681637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免责声明：我们服务的是信息和技术，不荐股；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98808" y="260648"/>
            <a:ext cx="4372285" cy="32403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98808" y="3573016"/>
            <a:ext cx="4424091" cy="3144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1" y="1484784"/>
            <a:ext cx="31806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方正大黑简体" pitchFamily="65" charset="-122"/>
                <a:ea typeface="方正大黑简体" pitchFamily="65" charset="-122"/>
              </a:rPr>
              <a:t>时间：</a:t>
            </a:r>
            <a:r>
              <a:rPr lang="en-US" altLang="zh-CN" sz="2400" dirty="0" smtClean="0">
                <a:latin typeface="方正大黑简体" pitchFamily="65" charset="-122"/>
                <a:ea typeface="方正大黑简体" pitchFamily="65" charset="-122"/>
              </a:rPr>
              <a:t>20160708 </a:t>
            </a:r>
            <a:r>
              <a:rPr lang="zh-CN" altLang="en-US" sz="2400" dirty="0" smtClean="0">
                <a:latin typeface="方正大黑简体" pitchFamily="65" charset="-122"/>
                <a:ea typeface="方正大黑简体" pitchFamily="65" charset="-122"/>
              </a:rPr>
              <a:t>周五</a:t>
            </a:r>
            <a:endParaRPr lang="en-US" altLang="zh-CN" sz="2400" dirty="0" smtClean="0">
              <a:latin typeface="方正大黑简体" pitchFamily="65" charset="-122"/>
              <a:ea typeface="方正大黑简体" pitchFamily="65" charset="-122"/>
            </a:endParaRPr>
          </a:p>
          <a:p>
            <a:endParaRPr lang="en-US" altLang="zh-CN" sz="2400" dirty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400" dirty="0">
                <a:latin typeface="方正大黑简体" pitchFamily="65" charset="-122"/>
                <a:ea typeface="方正大黑简体" pitchFamily="65" charset="-122"/>
              </a:rPr>
              <a:t>预测结果评估分析：</a:t>
            </a:r>
            <a:endParaRPr lang="en-US" altLang="zh-CN" sz="2400" dirty="0">
              <a:latin typeface="方正大黑简体" pitchFamily="65" charset="-122"/>
              <a:ea typeface="方正大黑简体" pitchFamily="65" charset="-122"/>
            </a:endParaRPr>
          </a:p>
          <a:p>
            <a:endParaRPr lang="en-US" altLang="zh-CN" sz="2400" dirty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400" dirty="0">
                <a:latin typeface="方正大黑简体" pitchFamily="65" charset="-122"/>
                <a:ea typeface="方正大黑简体" pitchFamily="65" charset="-122"/>
              </a:rPr>
              <a:t>走势基本一致</a:t>
            </a:r>
          </a:p>
          <a:p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80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419036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</a:rPr>
              <a:t>最近交易日预测及实际分析对比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1" y="5145451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42129" y="347790"/>
            <a:ext cx="4032448" cy="272116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42129" y="3501008"/>
            <a:ext cx="4176464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5749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9585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419036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</a:rPr>
              <a:t>最近交易日预测及实际分析对比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708374"/>
            <a:ext cx="2935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方正大黑简体" pitchFamily="65" charset="-122"/>
                <a:ea typeface="方正大黑简体" pitchFamily="65" charset="-122"/>
              </a:rPr>
              <a:t>交易日</a:t>
            </a:r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：</a:t>
            </a:r>
            <a:r>
              <a:rPr lang="en-US" altLang="zh-CN" sz="2000" dirty="0">
                <a:latin typeface="方正大黑简体" pitchFamily="65" charset="-122"/>
                <a:ea typeface="方正大黑简体" pitchFamily="65" charset="-122"/>
              </a:rPr>
              <a:t>20160707 </a:t>
            </a:r>
            <a:r>
              <a:rPr lang="zh-CN" altLang="en-US" sz="2000" dirty="0">
                <a:latin typeface="方正大黑简体" pitchFamily="65" charset="-122"/>
                <a:ea typeface="方正大黑简体" pitchFamily="65" charset="-122"/>
              </a:rPr>
              <a:t>周四</a:t>
            </a:r>
          </a:p>
          <a:p>
            <a:endParaRPr lang="en-US" altLang="zh-CN" sz="2000" dirty="0" smtClean="0">
              <a:latin typeface="方正大黑简体" pitchFamily="65" charset="-122"/>
              <a:ea typeface="方正大黑简体" pitchFamily="65" charset="-122"/>
            </a:endParaRPr>
          </a:p>
          <a:p>
            <a:endParaRPr lang="en-US" altLang="zh-CN" sz="2000" dirty="0" smtClean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预测结果评估分析：</a:t>
            </a:r>
            <a:endParaRPr lang="en-US" altLang="zh-CN" sz="2000" dirty="0" smtClean="0">
              <a:latin typeface="方正大黑简体" pitchFamily="65" charset="-122"/>
              <a:ea typeface="方正大黑简体" pitchFamily="65" charset="-122"/>
            </a:endParaRPr>
          </a:p>
          <a:p>
            <a:endParaRPr lang="en-US" altLang="zh-CN" sz="2000" dirty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latin typeface="方正大黑简体" pitchFamily="65" charset="-122"/>
                <a:ea typeface="方正大黑简体" pitchFamily="65" charset="-122"/>
              </a:rPr>
              <a:t>波动基本一致</a:t>
            </a:r>
            <a:endParaRPr lang="zh-CN" altLang="en-US" sz="2000" dirty="0"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1" y="5145451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692696"/>
            <a:ext cx="4347194" cy="28803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3696780"/>
            <a:ext cx="4321261" cy="2910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447" y="1705822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大黑简体" pitchFamily="65" charset="-122"/>
                <a:ea typeface="方正大黑简体" pitchFamily="65" charset="-122"/>
              </a:rPr>
              <a:t>交易日 ：</a:t>
            </a:r>
            <a:r>
              <a:rPr lang="en-US" altLang="zh-CN" dirty="0">
                <a:latin typeface="方正大黑简体" pitchFamily="65" charset="-122"/>
                <a:ea typeface="方正大黑简体" pitchFamily="65" charset="-122"/>
              </a:rPr>
              <a:t>20160706 </a:t>
            </a:r>
            <a:r>
              <a:rPr lang="zh-CN" altLang="en-US" dirty="0">
                <a:latin typeface="方正大黑简体" pitchFamily="65" charset="-122"/>
                <a:ea typeface="方正大黑简体" pitchFamily="65" charset="-122"/>
              </a:rPr>
              <a:t>周三</a:t>
            </a:r>
          </a:p>
          <a:p>
            <a:endParaRPr lang="en-US" altLang="zh-CN" dirty="0" smtClean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dirty="0" smtClean="0">
                <a:latin typeface="方正大黑简体" pitchFamily="65" charset="-122"/>
                <a:ea typeface="方正大黑简体" pitchFamily="65" charset="-122"/>
              </a:rPr>
              <a:t>预测结果评估分析：</a:t>
            </a:r>
            <a:endParaRPr lang="en-US" altLang="zh-CN" dirty="0" smtClean="0">
              <a:latin typeface="方正大黑简体" pitchFamily="65" charset="-122"/>
              <a:ea typeface="方正大黑简体" pitchFamily="65" charset="-122"/>
            </a:endParaRPr>
          </a:p>
          <a:p>
            <a:endParaRPr lang="en-US" altLang="zh-CN" dirty="0"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dirty="0" smtClean="0">
                <a:latin typeface="方正大黑简体" pitchFamily="65" charset="-122"/>
                <a:ea typeface="方正大黑简体" pitchFamily="65" charset="-122"/>
              </a:rPr>
              <a:t>盘前预测早盘打压，尾盘拉升</a:t>
            </a:r>
            <a:endParaRPr lang="zh-CN" altLang="en-US" dirty="0"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5749" y="1037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11" y="188640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</a:rPr>
              <a:t>最近交易日预测及实际分析对比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1" y="5145451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0" y="476672"/>
            <a:ext cx="825261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868144" y="1268760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3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150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许泰泽</dc:creator>
  <cp:lastModifiedBy>xuleo</cp:lastModifiedBy>
  <cp:revision>41</cp:revision>
  <dcterms:created xsi:type="dcterms:W3CDTF">2016-07-09T11:08:37Z</dcterms:created>
  <dcterms:modified xsi:type="dcterms:W3CDTF">2016-07-10T06:11:24Z</dcterms:modified>
</cp:coreProperties>
</file>