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3" r:id="rId2"/>
    <p:sldId id="354" r:id="rId3"/>
    <p:sldId id="366" r:id="rId4"/>
    <p:sldId id="369" r:id="rId5"/>
    <p:sldId id="362" r:id="rId6"/>
    <p:sldId id="365" r:id="rId7"/>
    <p:sldId id="356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6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2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6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071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0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9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07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026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4277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直接连接符 7"/>
          <p:cNvSpPr>
            <a:spLocks noChangeShapeType="1"/>
          </p:cNvSpPr>
          <p:nvPr/>
        </p:nvSpPr>
        <p:spPr bwMode="auto">
          <a:xfrm>
            <a:off x="457200" y="1447800"/>
            <a:ext cx="8229600" cy="0"/>
          </a:xfrm>
          <a:prstGeom prst="line">
            <a:avLst/>
          </a:prstGeom>
          <a:noFill/>
          <a:ln w="349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>
            <a:spLocks noChangeArrowheads="1"/>
          </p:cNvSpPr>
          <p:nvPr/>
        </p:nvSpPr>
        <p:spPr bwMode="auto">
          <a:xfrm>
            <a:off x="276459" y="1052835"/>
            <a:ext cx="839562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6600" b="1" dirty="0" err="1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  <a:cs typeface="Arial Unicode MS" pitchFamily="34" charset="-122"/>
                <a:sym typeface="方正大黑简体" pitchFamily="65" charset="-122"/>
              </a:rPr>
              <a:t>market</a:t>
            </a:r>
            <a:r>
              <a:rPr lang="en-US" altLang="zh-CN" sz="6600" b="1" dirty="0" err="1" smtClean="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  <a:cs typeface="Arial Unicode MS" pitchFamily="34" charset="-122"/>
                <a:sym typeface="方正大黑简体" pitchFamily="65" charset="-122"/>
              </a:rPr>
              <a:t>Scape</a:t>
            </a:r>
            <a:endParaRPr lang="en-US" altLang="zh-CN" sz="6600" b="1" dirty="0" smtClean="0">
              <a:solidFill>
                <a:srgbClr val="FF0000"/>
              </a:solidFill>
              <a:latin typeface="方正大黑简体" pitchFamily="65" charset="-122"/>
              <a:ea typeface="方正大黑简体" pitchFamily="65" charset="-122"/>
              <a:cs typeface="Arial Unicode MS" pitchFamily="34" charset="-122"/>
              <a:sym typeface="方正大黑简体" pitchFamily="65" charset="-122"/>
            </a:endParaRPr>
          </a:p>
          <a:p>
            <a:pPr algn="ctr" eaLnBrk="1" hangingPunct="1"/>
            <a:r>
              <a:rPr lang="en-US" altLang="zh-CN" sz="3600" b="1" dirty="0">
                <a:solidFill>
                  <a:srgbClr val="0000CC"/>
                </a:solidFill>
                <a:latin typeface="方正大黑简体" pitchFamily="65" charset="-122"/>
                <a:ea typeface="方正大黑简体" pitchFamily="65" charset="-122"/>
                <a:cs typeface="Arial Unicode MS" pitchFamily="34" charset="-122"/>
                <a:sym typeface="方正大黑简体" pitchFamily="65" charset="-122"/>
              </a:rPr>
              <a:t>——</a:t>
            </a:r>
            <a:r>
              <a:rPr lang="zh-CN" altLang="en-US" sz="3200" b="1" dirty="0" smtClean="0">
                <a:solidFill>
                  <a:srgbClr val="0000CC"/>
                </a:solidFill>
                <a:latin typeface="方正大黑简体" pitchFamily="65" charset="-122"/>
                <a:ea typeface="方正大黑简体" pitchFamily="65" charset="-122"/>
                <a:cs typeface="Arial Unicode MS" pitchFamily="34" charset="-122"/>
                <a:sym typeface="方正大黑简体" pitchFamily="65" charset="-122"/>
              </a:rPr>
              <a:t>提供每日走势</a:t>
            </a:r>
            <a:r>
              <a:rPr lang="zh-CN" altLang="en-US" sz="3200" b="1" dirty="0">
                <a:solidFill>
                  <a:srgbClr val="0000CC"/>
                </a:solidFill>
                <a:latin typeface="方正大黑简体" pitchFamily="65" charset="-122"/>
                <a:ea typeface="方正大黑简体" pitchFamily="65" charset="-122"/>
                <a:cs typeface="Arial Unicode MS" pitchFamily="34" charset="-122"/>
                <a:sym typeface="方正大黑简体" pitchFamily="65" charset="-122"/>
              </a:rPr>
              <a:t>预测</a:t>
            </a:r>
            <a:r>
              <a:rPr lang="zh-CN" altLang="en-US" sz="3200" b="1" dirty="0" smtClean="0">
                <a:solidFill>
                  <a:srgbClr val="0000CC"/>
                </a:solidFill>
                <a:latin typeface="方正大黑简体" pitchFamily="65" charset="-122"/>
                <a:ea typeface="方正大黑简体" pitchFamily="65" charset="-122"/>
                <a:cs typeface="Arial Unicode MS" pitchFamily="34" charset="-122"/>
                <a:sym typeface="方正大黑简体" pitchFamily="65" charset="-122"/>
              </a:rPr>
              <a:t>方案</a:t>
            </a:r>
            <a:endParaRPr lang="en-US" altLang="zh-CN" sz="3200" b="1" dirty="0">
              <a:solidFill>
                <a:srgbClr val="0000CC"/>
              </a:solidFill>
              <a:latin typeface="方正大黑简体" pitchFamily="65" charset="-122"/>
              <a:ea typeface="方正大黑简体" pitchFamily="65" charset="-122"/>
              <a:cs typeface="Arial Unicode MS" pitchFamily="34" charset="-122"/>
              <a:sym typeface="方正大黑简体" pitchFamily="65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4400" dirty="0" smtClean="0">
                <a:latin typeface="Arial Black" pitchFamily="34" charset="0"/>
                <a:ea typeface="方正大黑简体" pitchFamily="65" charset="-122"/>
                <a:sym typeface="方正大黑简体" pitchFamily="65" charset="-122"/>
              </a:rPr>
              <a:t> </a:t>
            </a:r>
            <a:endParaRPr lang="en-US" altLang="zh-CN" sz="2800" baseline="30000" dirty="0">
              <a:latin typeface="Arial Black" pitchFamily="34" charset="0"/>
              <a:ea typeface="方正大黑简体" pitchFamily="65" charset="-122"/>
              <a:sym typeface="方正大黑简体" pitchFamily="65" charset="-122"/>
            </a:endParaRPr>
          </a:p>
        </p:txBody>
      </p:sp>
      <p:sp>
        <p:nvSpPr>
          <p:cNvPr id="2052" name="Text Box 10"/>
          <p:cNvSpPr>
            <a:spLocks noChangeArrowheads="1"/>
          </p:cNvSpPr>
          <p:nvPr/>
        </p:nvSpPr>
        <p:spPr bwMode="auto">
          <a:xfrm>
            <a:off x="460444" y="5588645"/>
            <a:ext cx="8244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Solution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Product Design @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By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一行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qq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：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787687312  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eMail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" charset="0"/>
              </a:rPr>
              <a:t>:  787687312@qq.com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方正大黑简体" pitchFamily="65" charset="-122"/>
            </a:endParaRPr>
          </a:p>
        </p:txBody>
      </p:sp>
      <p:sp>
        <p:nvSpPr>
          <p:cNvPr id="2053" name="Line 13"/>
          <p:cNvSpPr>
            <a:spLocks noChangeShapeType="1"/>
          </p:cNvSpPr>
          <p:nvPr/>
        </p:nvSpPr>
        <p:spPr bwMode="auto">
          <a:xfrm>
            <a:off x="184150" y="6524625"/>
            <a:ext cx="8763000" cy="1588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9" name="Picture 5" descr="C:\Users\xuleo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58" y="2996970"/>
            <a:ext cx="59150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>
            <a:spLocks noChangeArrowheads="1"/>
          </p:cNvSpPr>
          <p:nvPr/>
        </p:nvSpPr>
        <p:spPr bwMode="auto">
          <a:xfrm>
            <a:off x="2627865" y="756080"/>
            <a:ext cx="43540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3600" b="1" dirty="0" smtClean="0">
                <a:solidFill>
                  <a:srgbClr val="FF0000"/>
                </a:solidFill>
                <a:ea typeface="方正大黑简体" pitchFamily="65" charset="-122"/>
              </a:rPr>
              <a:t>服务内容及免责声明</a:t>
            </a:r>
            <a:endParaRPr lang="en-US" altLang="zh-CN" sz="3600" b="1" dirty="0">
              <a:solidFill>
                <a:srgbClr val="FF0000"/>
              </a:solidFill>
              <a:ea typeface="方正大黑简体" pitchFamily="65" charset="-122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467716" y="1844890"/>
            <a:ext cx="828057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大黑简体" pitchFamily="65" charset="-122"/>
                <a:ea typeface="方正大黑简体" pitchFamily="65" charset="-122"/>
                <a:sym typeface="Arial" charset="0"/>
              </a:rPr>
              <a:t>提供通过严格计算分析的走势预测图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方正大黑简体" pitchFamily="65" charset="-122"/>
              <a:ea typeface="方正大黑简体" pitchFamily="65" charset="-122"/>
              <a:sym typeface="Arial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大黑简体" pitchFamily="65" charset="-122"/>
                <a:ea typeface="方正大黑简体" pitchFamily="65" charset="-122"/>
                <a:sym typeface="Arial" charset="0"/>
              </a:rPr>
              <a:t>提供重要官方网站的资讯信息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入群提供即时抓取的权威信息，让您快人一步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不荐股，不黑嘴，不指挥操作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>
            <a:spLocks noChangeArrowheads="1"/>
          </p:cNvSpPr>
          <p:nvPr/>
        </p:nvSpPr>
        <p:spPr bwMode="auto">
          <a:xfrm>
            <a:off x="2699871" y="705195"/>
            <a:ext cx="3240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rgbClr val="FF0000"/>
                </a:solidFill>
                <a:ea typeface="方正大黑简体" pitchFamily="65" charset="-122"/>
              </a:rPr>
              <a:t>一</a:t>
            </a:r>
            <a:r>
              <a:rPr lang="zh-CN" altLang="en-US" sz="3600" b="1" dirty="0" smtClean="0">
                <a:solidFill>
                  <a:srgbClr val="FF0000"/>
                </a:solidFill>
                <a:ea typeface="方正大黑简体" pitchFamily="65" charset="-122"/>
              </a:rPr>
              <a:t>、走势预测</a:t>
            </a:r>
            <a:endParaRPr lang="en-US" altLang="zh-CN" sz="3600" b="1" dirty="0">
              <a:solidFill>
                <a:srgbClr val="FF0000"/>
              </a:solidFill>
              <a:ea typeface="方正大黑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>
            <a:spLocks noChangeArrowheads="1"/>
          </p:cNvSpPr>
          <p:nvPr/>
        </p:nvSpPr>
        <p:spPr bwMode="auto">
          <a:xfrm>
            <a:off x="2636721" y="476795"/>
            <a:ext cx="312136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400" b="1" dirty="0" smtClean="0"/>
              <a:t> </a:t>
            </a:r>
            <a:r>
              <a:rPr lang="zh-CN" altLang="en-US" sz="3600" b="1" dirty="0">
                <a:solidFill>
                  <a:srgbClr val="FF0000"/>
                </a:solidFill>
                <a:ea typeface="方正大黑简体" pitchFamily="65" charset="-122"/>
              </a:rPr>
              <a:t>二</a:t>
            </a:r>
            <a:r>
              <a:rPr lang="zh-CN" altLang="en-US" sz="3600" b="1" dirty="0" smtClean="0">
                <a:solidFill>
                  <a:srgbClr val="FF0000"/>
                </a:solidFill>
                <a:ea typeface="方正大黑简体" pitchFamily="65" charset="-122"/>
              </a:rPr>
              <a:t>、权威资讯</a:t>
            </a:r>
            <a:endParaRPr lang="en-US" altLang="zh-CN" sz="3600" b="1" dirty="0">
              <a:solidFill>
                <a:srgbClr val="FF0000"/>
              </a:solidFill>
              <a:ea typeface="方正大黑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0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>
            <a:spLocks noChangeArrowheads="1"/>
          </p:cNvSpPr>
          <p:nvPr/>
        </p:nvSpPr>
        <p:spPr bwMode="auto">
          <a:xfrm>
            <a:off x="2339845" y="665144"/>
            <a:ext cx="44823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 dirty="0"/>
              <a:t> </a:t>
            </a:r>
            <a:r>
              <a:rPr lang="zh-CN" altLang="en-US" sz="3600" b="1" dirty="0">
                <a:solidFill>
                  <a:srgbClr val="FF0000"/>
                </a:solidFill>
                <a:ea typeface="方正大黑简体" pitchFamily="65" charset="-122"/>
              </a:rPr>
              <a:t>三</a:t>
            </a:r>
            <a:r>
              <a:rPr lang="zh-CN" altLang="en-US" sz="3600" b="1" dirty="0" smtClean="0">
                <a:solidFill>
                  <a:srgbClr val="FF0000"/>
                </a:solidFill>
                <a:ea typeface="方正大黑简体" pitchFamily="65" charset="-122"/>
              </a:rPr>
              <a:t>、压力位及支撑位</a:t>
            </a:r>
            <a:endParaRPr lang="en-US" altLang="zh-CN" sz="3600" b="1" dirty="0">
              <a:solidFill>
                <a:srgbClr val="FF0000"/>
              </a:solidFill>
              <a:ea typeface="方正大黑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2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>
            <a:spLocks noChangeArrowheads="1"/>
          </p:cNvSpPr>
          <p:nvPr/>
        </p:nvSpPr>
        <p:spPr bwMode="auto">
          <a:xfrm>
            <a:off x="3563930" y="692810"/>
            <a:ext cx="16561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ea typeface="方正大黑简体" pitchFamily="65" charset="-122"/>
              </a:rPr>
              <a:t>Q&amp;A</a:t>
            </a:r>
            <a:endParaRPr lang="zh-CN" altLang="en-US" sz="4000" b="1" dirty="0">
              <a:solidFill>
                <a:srgbClr val="FF0000"/>
              </a:solidFill>
              <a:ea typeface="方正大黑简体" pitchFamily="65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710" y="1628875"/>
            <a:ext cx="84965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做什么的，对我有什么帮助？</a:t>
            </a:r>
            <a:endParaRPr lang="en-US" altLang="zh-CN" sz="1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答：如同实时</a:t>
            </a: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天气预报，每天早上告诉你一天的温度走势，让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您做到</a:t>
            </a: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未雨绸缪；</a:t>
            </a:r>
            <a:endParaRPr lang="en-US" altLang="zh-CN" sz="1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服务的形式是什么？</a:t>
            </a:r>
            <a:endParaRPr lang="en-US" altLang="zh-CN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答：每日</a:t>
            </a:r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9:30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前，发送信息简报当日走势预测等信息</a:t>
            </a: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预测准确度？</a:t>
            </a:r>
            <a:endParaRPr lang="en-US" altLang="zh-CN" sz="1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答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：参看我们的历史</a:t>
            </a: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比照，天气预报也不能保证绝对准确；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为什么不免费？</a:t>
            </a:r>
            <a:endParaRPr lang="en-US" altLang="zh-CN" sz="1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答</a:t>
            </a: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：我们是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用心做</a:t>
            </a: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分析，做</a:t>
            </a: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再说</a:t>
            </a: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免费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的东西，您敢用吗</a:t>
            </a: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sz="1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定购模式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   答</a:t>
            </a: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不定制会员，不荐股，不黑嘴，不指导操作 。只是一份消息一张报纸的价格</a:t>
            </a: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。如果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您凭您的本事和我们的服务获利，就打点小费</a:t>
            </a: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咯。</a:t>
            </a:r>
            <a:endParaRPr lang="en-US" altLang="zh-CN" sz="1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保证我赚钱吗？未必能赚钱，我用它做什么？</a:t>
            </a:r>
            <a:endParaRPr lang="en-US" altLang="zh-CN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答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：我们预测天气好，但不能保证您的飞机按时起飞和准点到达</a:t>
            </a: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。但是，如果赶巧我们预测明天雷暴，是否您可以提前取消自己遇到的航班呢？当然，我们也可能让你错过一班准点的飞机。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0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>
            <a:spLocks noChangeArrowheads="1"/>
          </p:cNvSpPr>
          <p:nvPr/>
        </p:nvSpPr>
        <p:spPr bwMode="auto">
          <a:xfrm>
            <a:off x="3059895" y="819861"/>
            <a:ext cx="26292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ea typeface="方正大黑简体" pitchFamily="65" charset="-122"/>
              </a:rPr>
              <a:t> </a:t>
            </a:r>
            <a:r>
              <a:rPr lang="zh-CN" altLang="en-US" sz="3600" b="1" dirty="0" smtClean="0">
                <a:solidFill>
                  <a:srgbClr val="FF0000"/>
                </a:solidFill>
                <a:ea typeface="方正大黑简体" pitchFamily="65" charset="-122"/>
              </a:rPr>
              <a:t>我们的理念</a:t>
            </a:r>
            <a:endParaRPr lang="en-US" altLang="zh-CN" sz="3600" b="1" baseline="50000" dirty="0">
              <a:solidFill>
                <a:srgbClr val="FF0000"/>
              </a:solidFill>
              <a:latin typeface="方正大黑简体" pitchFamily="65" charset="-122"/>
              <a:ea typeface="方正大黑简体" pitchFamily="65" charset="-122"/>
              <a:sym typeface="方正大黑简体" pitchFamily="65" charset="-122"/>
            </a:endParaRPr>
          </a:p>
        </p:txBody>
      </p:sp>
      <p:sp>
        <p:nvSpPr>
          <p:cNvPr id="13315" name="Text Box 5"/>
          <p:cNvSpPr>
            <a:spLocks noChangeArrowheads="1"/>
          </p:cNvSpPr>
          <p:nvPr/>
        </p:nvSpPr>
        <p:spPr bwMode="auto">
          <a:xfrm>
            <a:off x="656667" y="1772885"/>
            <a:ext cx="847943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  <a:sym typeface="Arial" charset="0"/>
              </a:rPr>
              <a:t>功能</a:t>
            </a:r>
            <a:r>
              <a:rPr lang="en-US" altLang="zh-CN" sz="2400" dirty="0" smtClean="0">
                <a:latin typeface="方正大黑简体" pitchFamily="65" charset="-122"/>
                <a:ea typeface="方正大黑简体" pitchFamily="65" charset="-122"/>
                <a:sym typeface="Arial" charset="0"/>
              </a:rPr>
              <a:t>: </a:t>
            </a:r>
          </a:p>
          <a:p>
            <a:pPr marL="342900" indent="-342900" eaLnBrk="1" hangingPunct="1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  <a:sym typeface="Arial" charset="0"/>
              </a:rPr>
              <a:t>操作</a:t>
            </a:r>
            <a:r>
              <a:rPr lang="en-US" altLang="zh-CN" sz="2400" dirty="0" smtClean="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  <a:sym typeface="Arial" charset="0"/>
              </a:rPr>
              <a:t>: </a:t>
            </a:r>
            <a:endParaRPr lang="en-US" altLang="zh-CN" sz="2400" dirty="0" smtClean="0">
              <a:solidFill>
                <a:srgbClr val="0000FF"/>
              </a:solidFill>
              <a:latin typeface="方正大黑简体" pitchFamily="65" charset="-122"/>
              <a:ea typeface="方正大黑简体" pitchFamily="65" charset="-122"/>
              <a:sym typeface="Arial" charset="0"/>
            </a:endParaRPr>
          </a:p>
          <a:p>
            <a:pPr marL="342900" indent="-342900" eaLnBrk="1" hangingPunct="1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  <a:sym typeface="Arial" charset="0"/>
              </a:rPr>
              <a:t>数据</a:t>
            </a:r>
            <a:r>
              <a:rPr lang="en-US" altLang="zh-CN" sz="2400" dirty="0" smtClean="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  <a:sym typeface="Arial" charset="0"/>
              </a:rPr>
              <a:t>: </a:t>
            </a:r>
            <a:endParaRPr lang="en-US" altLang="zh-CN" sz="2400" dirty="0" smtClean="0">
              <a:solidFill>
                <a:srgbClr val="0000FF"/>
              </a:solidFill>
              <a:latin typeface="方正大黑简体" pitchFamily="65" charset="-122"/>
              <a:ea typeface="方正大黑简体" pitchFamily="65" charset="-122"/>
              <a:sym typeface="Arial" charset="0"/>
            </a:endParaRPr>
          </a:p>
          <a:p>
            <a:pPr marL="342900" indent="-342900" eaLnBrk="1" hangingPunct="1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  <a:sym typeface="Arial" charset="0"/>
              </a:rPr>
              <a:t>理念</a:t>
            </a:r>
            <a:r>
              <a:rPr lang="en-US" altLang="zh-CN" sz="2400" dirty="0" smtClean="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  <a:sym typeface="Arial" charset="0"/>
              </a:rPr>
              <a:t>: </a:t>
            </a:r>
            <a:r>
              <a:rPr lang="zh-CN" altLang="en-US" sz="2400" dirty="0">
                <a:solidFill>
                  <a:srgbClr val="0000FF"/>
                </a:solidFill>
                <a:latin typeface="方正大黑简体" pitchFamily="65" charset="-122"/>
                <a:ea typeface="方正大黑简体" pitchFamily="65" charset="-122"/>
                <a:sym typeface="Arial" charset="0"/>
              </a:rPr>
              <a:t>科学</a:t>
            </a:r>
            <a:r>
              <a:rPr lang="zh-CN" altLang="en-US" sz="2400" dirty="0" smtClean="0">
                <a:solidFill>
                  <a:srgbClr val="0000FF"/>
                </a:solidFill>
                <a:latin typeface="方正大黑简体" pitchFamily="65" charset="-122"/>
                <a:ea typeface="方正大黑简体" pitchFamily="65" charset="-122"/>
                <a:sym typeface="Arial" charset="0"/>
              </a:rPr>
              <a:t>，易用，统一，艺术</a:t>
            </a:r>
            <a:endParaRPr lang="zh-CN" altLang="en-US" sz="2400" dirty="0">
              <a:solidFill>
                <a:srgbClr val="0000FF"/>
              </a:solidFill>
              <a:latin typeface="方正大黑简体" pitchFamily="65" charset="-122"/>
              <a:ea typeface="方正大黑简体" pitchFamily="65" charset="-122"/>
              <a:sym typeface="Arial" charset="0"/>
            </a:endParaRPr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>
            <a:off x="184150" y="6248400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Text Box 7"/>
          <p:cNvSpPr>
            <a:spLocks noChangeArrowheads="1"/>
          </p:cNvSpPr>
          <p:nvPr/>
        </p:nvSpPr>
        <p:spPr bwMode="auto">
          <a:xfrm>
            <a:off x="3336925" y="6400800"/>
            <a:ext cx="2041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ã</a:t>
            </a:r>
            <a:r>
              <a:rPr lang="en-US" altLang="zh-CN">
                <a:solidFill>
                  <a:schemeClr val="bg1"/>
                </a:solidFill>
              </a:rPr>
              <a:t> 2009 EduManage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</TotalTime>
  <Pages>0</Pages>
  <Words>326</Words>
  <Characters>0</Characters>
  <Application>Microsoft Office PowerPoint</Application>
  <DocSecurity>0</DocSecurity>
  <PresentationFormat>全屏显示(4:3)</PresentationFormat>
  <Lines>0</Lines>
  <Paragraphs>32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xuleo</dc:creator>
  <cp:lastModifiedBy>xuleo</cp:lastModifiedBy>
  <cp:revision>647</cp:revision>
  <cp:lastPrinted>2113-01-01T00:00:00Z</cp:lastPrinted>
  <dcterms:created xsi:type="dcterms:W3CDTF">2113-01-01T00:00:00Z</dcterms:created>
  <dcterms:modified xsi:type="dcterms:W3CDTF">2016-07-10T06:12:58Z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2052-9.1.0.4883</vt:lpwstr>
  </property>
</Properties>
</file>