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980728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市场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预报技术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技术简介：采用人工智能学习的方法，预测当日走势</a:t>
            </a:r>
            <a:endParaRPr lang="en-US" altLang="zh-CN" sz="2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服务内容：提供预测当日股市走势等智能信息</a:t>
            </a:r>
            <a:endParaRPr lang="en-US" altLang="zh-CN" sz="2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服务宗旨：让您做到未雨绸缪</a:t>
            </a:r>
            <a:endParaRPr lang="en-US" altLang="zh-CN" sz="2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服务形式：每日</a:t>
            </a:r>
            <a:r>
              <a:rPr lang="en-US" altLang="zh-CN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9:30</a:t>
            </a: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 发送</a:t>
            </a:r>
            <a:r>
              <a:rPr lang="en-US" altLang="zh-CN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pdf</a:t>
            </a:r>
            <a:r>
              <a:rPr lang="zh-CN" altLang="en-US" sz="2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信息简报</a:t>
            </a:r>
            <a:endParaRPr lang="en-US" altLang="zh-CN" sz="2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548" y="5773380"/>
            <a:ext cx="4253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2400" dirty="0" err="1"/>
              <a:t>qq</a:t>
            </a:r>
            <a:r>
              <a:rPr lang="zh-CN" altLang="en-US" sz="2400" dirty="0" smtClean="0"/>
              <a:t>联系方式： </a:t>
            </a:r>
            <a:r>
              <a:rPr lang="en-US" altLang="zh-CN" sz="2400" dirty="0" smtClean="0"/>
              <a:t>787687312 </a:t>
            </a:r>
            <a:r>
              <a:rPr lang="zh-CN" altLang="en-US" sz="2400" dirty="0" smtClean="0"/>
              <a:t>一行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34852" y="4777490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我们服务的是信息</a:t>
            </a:r>
            <a:r>
              <a:rPr lang="zh-CN" altLang="en-US" b="1" dirty="0" smtClean="0">
                <a:solidFill>
                  <a:srgbClr val="FF0000"/>
                </a:solidFill>
              </a:rPr>
              <a:t>和技术，不荐股；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每天收盘</a:t>
            </a:r>
            <a:r>
              <a:rPr lang="zh-CN" altLang="en-US" b="1" dirty="0" smtClean="0">
                <a:solidFill>
                  <a:srgbClr val="FF0000"/>
                </a:solidFill>
              </a:rPr>
              <a:t>后请根据心情适度</a:t>
            </a:r>
            <a:r>
              <a:rPr lang="zh-CN" altLang="en-US" b="1" dirty="0" smtClean="0">
                <a:solidFill>
                  <a:srgbClr val="FF0000"/>
                </a:solidFill>
              </a:rPr>
              <a:t>打</a:t>
            </a:r>
            <a:r>
              <a:rPr lang="zh-CN" altLang="en-US" b="1" dirty="0" smtClean="0">
                <a:solidFill>
                  <a:srgbClr val="FF0000"/>
                </a:solidFill>
              </a:rPr>
              <a:t>赏；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83968" y="0"/>
            <a:ext cx="4320480" cy="32403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3452482"/>
            <a:ext cx="4424091" cy="3144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323364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20160708 </a:t>
            </a:r>
            <a:r>
              <a:rPr lang="zh-CN" altLang="en-US" sz="2400" dirty="0" smtClean="0"/>
              <a:t>周五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45749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5749" y="39330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</p:spTree>
    <p:extLst>
      <p:ext uri="{BB962C8B-B14F-4D97-AF65-F5344CB8AC3E}">
        <p14:creationId xmlns:p14="http://schemas.microsoft.com/office/powerpoint/2010/main" val="26923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42129" y="347790"/>
            <a:ext cx="4032448" cy="272116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42129" y="3501008"/>
            <a:ext cx="4176464" cy="29523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323364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20160707 </a:t>
            </a:r>
            <a:r>
              <a:rPr lang="zh-CN" altLang="en-US" dirty="0" smtClean="0"/>
              <a:t>周四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5749" y="692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9585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</p:spTree>
    <p:extLst>
      <p:ext uri="{BB962C8B-B14F-4D97-AF65-F5344CB8AC3E}">
        <p14:creationId xmlns:p14="http://schemas.microsoft.com/office/powerpoint/2010/main" val="20361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323364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20160706 </a:t>
            </a:r>
            <a:r>
              <a:rPr lang="zh-CN" altLang="en-US" dirty="0" smtClean="0"/>
              <a:t>周三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692696"/>
            <a:ext cx="4347194" cy="288032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3696780"/>
            <a:ext cx="4321261" cy="29101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11906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盘前预测早盘打压，尾盘拉升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5749" y="1037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实际</a:t>
            </a:r>
          </a:p>
        </p:txBody>
      </p:sp>
    </p:spTree>
    <p:extLst>
      <p:ext uri="{BB962C8B-B14F-4D97-AF65-F5344CB8AC3E}">
        <p14:creationId xmlns:p14="http://schemas.microsoft.com/office/powerpoint/2010/main" val="24870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96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许泰泽</dc:creator>
  <cp:lastModifiedBy>xuleo</cp:lastModifiedBy>
  <cp:revision>20</cp:revision>
  <dcterms:created xsi:type="dcterms:W3CDTF">2016-07-09T11:08:37Z</dcterms:created>
  <dcterms:modified xsi:type="dcterms:W3CDTF">2016-07-09T12:35:58Z</dcterms:modified>
</cp:coreProperties>
</file>