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01" r:id="rId3"/>
    <p:sldId id="300" r:id="rId4"/>
    <p:sldId id="339" r:id="rId5"/>
    <p:sldId id="336" r:id="rId6"/>
    <p:sldId id="3693" r:id="rId7"/>
    <p:sldId id="344" r:id="rId8"/>
    <p:sldId id="3694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CF54D3-8AA8-4AB2-9405-D3FBB85A1AD1}">
          <p14:sldIdLst>
            <p14:sldId id="258"/>
            <p14:sldId id="301"/>
            <p14:sldId id="300"/>
            <p14:sldId id="339"/>
            <p14:sldId id="336"/>
            <p14:sldId id="3693"/>
            <p14:sldId id="344"/>
            <p14:sldId id="3694"/>
          </p14:sldIdLst>
        </p14:section>
        <p14:section name="标注页" id="{A3F7F27B-4C61-416C-96A3-0818253A3D2D}">
          <p14:sldIdLst/>
        </p14:section>
      </p14:sectionLst>
    </p:ext>
    <p:ext uri="{EFAFB233-063F-42B5-8137-9DF3F51BA10A}">
      <p15:sldGuideLst xmlns:p15="http://schemas.microsoft.com/office/powerpoint/2012/main"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8" orient="horz" pos="3800" userDrawn="1">
          <p15:clr>
            <a:srgbClr val="A4A3A4"/>
          </p15:clr>
        </p15:guide>
        <p15:guide id="9" orient="horz" pos="2976" userDrawn="1">
          <p15:clr>
            <a:srgbClr val="A4A3A4"/>
          </p15:clr>
        </p15:guide>
        <p15:guide id="10" orient="horz" pos="2364" userDrawn="1">
          <p15:clr>
            <a:srgbClr val="A4A3A4"/>
          </p15:clr>
        </p15:guide>
        <p15:guide id="11" orient="horz" pos="3045" userDrawn="1">
          <p15:clr>
            <a:srgbClr val="A4A3A4"/>
          </p15:clr>
        </p15:guide>
        <p15:guide id="12" orient="horz" pos="1729" userDrawn="1">
          <p15:clr>
            <a:srgbClr val="A4A3A4"/>
          </p15:clr>
        </p15:guide>
        <p15:guide id="13" pos="549" userDrawn="1">
          <p15:clr>
            <a:srgbClr val="A4A3A4"/>
          </p15:clr>
        </p15:guide>
        <p15:guide id="14" pos="5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7472A"/>
    <a:srgbClr val="CED6EB"/>
    <a:srgbClr val="E1E2E9"/>
    <a:srgbClr val="5E60F4"/>
    <a:srgbClr val="6399F4"/>
    <a:srgbClr val="2F2FEC"/>
    <a:srgbClr val="4D00FE"/>
    <a:srgbClr val="4853D9"/>
    <a:srgbClr val="3E3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786D2-7F40-4D23-A48D-846BC1043C76}" v="8" dt="2022-01-05T11:12:5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324" y="72"/>
      </p:cViewPr>
      <p:guideLst>
        <p:guide pos="384"/>
        <p:guide pos="7296"/>
        <p:guide orient="horz" pos="3800"/>
        <p:guide orient="horz" pos="2976"/>
        <p:guide orient="horz" pos="2364"/>
        <p:guide orient="horz" pos="3045"/>
        <p:guide orient="horz" pos="1729"/>
        <p:guide pos="549"/>
        <p:guide pos="5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dec25d41a14139e8324761942559d8decfa44449d5a20cf8a3b448ebcc7b05b1::" providerId="AD" clId="Web-{924A70CA-93A7-F6E6-3051-05E47DBF52F4}"/>
    <pc:docChg chg="modSld">
      <pc:chgData name="来宾用户" userId="S::urn:spo:anon#dec25d41a14139e8324761942559d8decfa44449d5a20cf8a3b448ebcc7b05b1::" providerId="AD" clId="Web-{924A70CA-93A7-F6E6-3051-05E47DBF52F4}" dt="2021-12-08T12:54:24.853" v="1" actId="1076"/>
      <pc:docMkLst>
        <pc:docMk/>
      </pc:docMkLst>
      <pc:sldChg chg="modSp">
        <pc:chgData name="来宾用户" userId="S::urn:spo:anon#dec25d41a14139e8324761942559d8decfa44449d5a20cf8a3b448ebcc7b05b1::" providerId="AD" clId="Web-{924A70CA-93A7-F6E6-3051-05E47DBF52F4}" dt="2021-12-08T12:54:24.853" v="1" actId="1076"/>
        <pc:sldMkLst>
          <pc:docMk/>
          <pc:sldMk cId="764120140" sldId="302"/>
        </pc:sldMkLst>
        <pc:spChg chg="mod">
          <ac:chgData name="来宾用户" userId="S::urn:spo:anon#dec25d41a14139e8324761942559d8decfa44449d5a20cf8a3b448ebcc7b05b1::" providerId="AD" clId="Web-{924A70CA-93A7-F6E6-3051-05E47DBF52F4}" dt="2021-12-08T12:54:24.853" v="1" actId="1076"/>
          <ac:spMkLst>
            <pc:docMk/>
            <pc:sldMk cId="764120140" sldId="302"/>
            <ac:spMk id="267" creationId="{EA7757AF-0167-4237-848A-0517F6398120}"/>
          </ac:spMkLst>
        </pc:spChg>
      </pc:sldChg>
    </pc:docChg>
  </pc:docChgLst>
  <pc:docChgLst>
    <pc:chgData name="Xin Zhang (FA Talent)" userId="474f572f-8271-4f60-858e-cee871e0aec6" providerId="ADAL" clId="{EFF786D2-7F40-4D23-A48D-846BC1043C76}"/>
    <pc:docChg chg="custSel delSld modSld modMainMaster delSection modSection">
      <pc:chgData name="Xin Zhang (FA Talent)" userId="474f572f-8271-4f60-858e-cee871e0aec6" providerId="ADAL" clId="{EFF786D2-7F40-4D23-A48D-846BC1043C76}" dt="2022-01-07T11:15:43.595" v="56"/>
      <pc:docMkLst>
        <pc:docMk/>
      </pc:docMkLst>
      <pc:sldChg chg="delSp modSp mod modClrScheme chgLayout">
        <pc:chgData name="Xin Zhang (FA Talent)" userId="474f572f-8271-4f60-858e-cee871e0aec6" providerId="ADAL" clId="{EFF786D2-7F40-4D23-A48D-846BC1043C76}" dt="2022-01-05T11:12:42.825" v="49" actId="21"/>
        <pc:sldMkLst>
          <pc:docMk/>
          <pc:sldMk cId="2109231170" sldId="258"/>
        </pc:sldMkLst>
        <pc:spChg chg="del">
          <ac:chgData name="Xin Zhang (FA Talent)" userId="474f572f-8271-4f60-858e-cee871e0aec6" providerId="ADAL" clId="{EFF786D2-7F40-4D23-A48D-846BC1043C76}" dt="2022-01-05T11:12:42.825" v="49" actId="21"/>
          <ac:spMkLst>
            <pc:docMk/>
            <pc:sldMk cId="2109231170" sldId="258"/>
            <ac:spMk id="4" creationId="{E4FC8757-BA3F-4632-AAC5-CC1CE5344BA7}"/>
          </ac:spMkLst>
        </pc:spChg>
        <pc:spChg chg="del">
          <ac:chgData name="Xin Zhang (FA Talent)" userId="474f572f-8271-4f60-858e-cee871e0aec6" providerId="ADAL" clId="{EFF786D2-7F40-4D23-A48D-846BC1043C76}" dt="2022-01-05T11:12:27.202" v="44" actId="21"/>
          <ac:spMkLst>
            <pc:docMk/>
            <pc:sldMk cId="2109231170" sldId="258"/>
            <ac:spMk id="5" creationId="{1B219A41-6C8F-48FC-93DA-BFD3150A8F34}"/>
          </ac:spMkLst>
        </pc:spChg>
        <pc:spChg chg="del">
          <ac:chgData name="Xin Zhang (FA Talent)" userId="474f572f-8271-4f60-858e-cee871e0aec6" providerId="ADAL" clId="{EFF786D2-7F40-4D23-A48D-846BC1043C76}" dt="2022-01-05T11:12:27.202" v="44" actId="21"/>
          <ac:spMkLst>
            <pc:docMk/>
            <pc:sldMk cId="2109231170" sldId="258"/>
            <ac:spMk id="6" creationId="{D643601D-250D-4B27-A6CC-7ED56C6AA039}"/>
          </ac:spMkLst>
        </pc:spChg>
        <pc:spChg chg="del">
          <ac:chgData name="Xin Zhang (FA Talent)" userId="474f572f-8271-4f60-858e-cee871e0aec6" providerId="ADAL" clId="{EFF786D2-7F40-4D23-A48D-846BC1043C76}" dt="2022-01-05T11:12:27.202" v="44" actId="21"/>
          <ac:spMkLst>
            <pc:docMk/>
            <pc:sldMk cId="2109231170" sldId="258"/>
            <ac:spMk id="7" creationId="{E9F85551-EB8D-4AF6-9E5F-D66FC722BAC4}"/>
          </ac:spMkLst>
        </pc:spChg>
        <pc:spChg chg="mod">
          <ac:chgData name="Xin Zhang (FA Talent)" userId="474f572f-8271-4f60-858e-cee871e0aec6" providerId="ADAL" clId="{EFF786D2-7F40-4D23-A48D-846BC1043C76}" dt="2022-01-05T11:09:57.609" v="1" actId="113"/>
          <ac:spMkLst>
            <pc:docMk/>
            <pc:sldMk cId="2109231170" sldId="258"/>
            <ac:spMk id="11" creationId="{7E6AD6D6-C02D-4D76-958E-90DF15073573}"/>
          </ac:spMkLst>
        </pc:spChg>
        <pc:spChg chg="mod">
          <ac:chgData name="Xin Zhang (FA Talent)" userId="474f572f-8271-4f60-858e-cee871e0aec6" providerId="ADAL" clId="{EFF786D2-7F40-4D23-A48D-846BC1043C76}" dt="2022-01-05T11:10:05.253" v="12" actId="20577"/>
          <ac:spMkLst>
            <pc:docMk/>
            <pc:sldMk cId="2109231170" sldId="258"/>
            <ac:spMk id="13" creationId="{BE5E6F05-9DB5-4A23-BBD6-0CC3C4F5CBA9}"/>
          </ac:spMkLst>
        </pc:spChg>
        <pc:spChg chg="del">
          <ac:chgData name="Xin Zhang (FA Talent)" userId="474f572f-8271-4f60-858e-cee871e0aec6" providerId="ADAL" clId="{EFF786D2-7F40-4D23-A48D-846BC1043C76}" dt="2022-01-05T11:12:27.202" v="44" actId="21"/>
          <ac:spMkLst>
            <pc:docMk/>
            <pc:sldMk cId="2109231170" sldId="258"/>
            <ac:spMk id="49" creationId="{F9EE1406-652C-4D89-B9FB-E0E1B6C0D8B8}"/>
          </ac:spMkLst>
        </pc:spChg>
      </pc:sldChg>
      <pc:sldChg chg="modSp mod">
        <pc:chgData name="Xin Zhang (FA Talent)" userId="474f572f-8271-4f60-858e-cee871e0aec6" providerId="ADAL" clId="{EFF786D2-7F40-4D23-A48D-846BC1043C76}" dt="2022-01-07T11:15:43.595" v="56"/>
        <pc:sldMkLst>
          <pc:docMk/>
          <pc:sldMk cId="2478620715" sldId="317"/>
        </pc:sldMkLst>
        <pc:spChg chg="mod">
          <ac:chgData name="Xin Zhang (FA Talent)" userId="474f572f-8271-4f60-858e-cee871e0aec6" providerId="ADAL" clId="{EFF786D2-7F40-4D23-A48D-846BC1043C76}" dt="2022-01-07T11:15:43.595" v="56"/>
          <ac:spMkLst>
            <pc:docMk/>
            <pc:sldMk cId="2478620715" sldId="317"/>
            <ac:spMk id="9" creationId="{897ADEB5-C7B4-3947-AFB4-9E9C01B69291}"/>
          </ac:spMkLst>
        </pc:spChg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2207607227" sldId="374"/>
        </pc:sldMkLst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2452998286" sldId="3680"/>
        </pc:sldMkLst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1034236624" sldId="3681"/>
        </pc:sldMkLst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2315913670" sldId="3683"/>
        </pc:sldMkLst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3827439890" sldId="3684"/>
        </pc:sldMkLst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516021812" sldId="3685"/>
        </pc:sldMkLst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3846428084" sldId="3687"/>
        </pc:sldMkLst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1744486790" sldId="3688"/>
        </pc:sldMkLst>
      </pc:sldChg>
      <pc:sldChg chg="del">
        <pc:chgData name="Xin Zhang (FA Talent)" userId="474f572f-8271-4f60-858e-cee871e0aec6" providerId="ADAL" clId="{EFF786D2-7F40-4D23-A48D-846BC1043C76}" dt="2022-01-05T11:10:31.595" v="17" actId="47"/>
        <pc:sldMkLst>
          <pc:docMk/>
          <pc:sldMk cId="2939374943" sldId="3689"/>
        </pc:sldMkLst>
      </pc:sldChg>
      <pc:sldMasterChg chg="addSldLayout modSldLayout sldLayoutOrd">
        <pc:chgData name="Xin Zhang (FA Talent)" userId="474f572f-8271-4f60-858e-cee871e0aec6" providerId="ADAL" clId="{EFF786D2-7F40-4D23-A48D-846BC1043C76}" dt="2022-01-05T11:13:16.255" v="55" actId="6014"/>
        <pc:sldMasterMkLst>
          <pc:docMk/>
          <pc:sldMasterMk cId="3903854935" sldId="2147483648"/>
        </pc:sldMasterMkLst>
        <pc:sldLayoutChg chg="mod">
          <pc:chgData name="Xin Zhang (FA Talent)" userId="474f572f-8271-4f60-858e-cee871e0aec6" providerId="ADAL" clId="{EFF786D2-7F40-4D23-A48D-846BC1043C76}" dt="2022-01-05T11:13:16.255" v="55" actId="6014"/>
          <pc:sldLayoutMkLst>
            <pc:docMk/>
            <pc:sldMasterMk cId="3903854935" sldId="2147483648"/>
            <pc:sldLayoutMk cId="2746891885" sldId="2147483654"/>
          </pc:sldLayoutMkLst>
        </pc:sldLayoutChg>
        <pc:sldLayoutChg chg="addSp delSp modSp new mod ord">
          <pc:chgData name="Xin Zhang (FA Talent)" userId="474f572f-8271-4f60-858e-cee871e0aec6" providerId="ADAL" clId="{EFF786D2-7F40-4D23-A48D-846BC1043C76}" dt="2022-01-05T11:13:11.112" v="54" actId="20578"/>
          <pc:sldLayoutMkLst>
            <pc:docMk/>
            <pc:sldMasterMk cId="3903854935" sldId="2147483648"/>
            <pc:sldLayoutMk cId="3364000031" sldId="2147483655"/>
          </pc:sldLayoutMkLst>
          <pc:spChg chg="del">
            <ac:chgData name="Xin Zhang (FA Talent)" userId="474f572f-8271-4f60-858e-cee871e0aec6" providerId="ADAL" clId="{EFF786D2-7F40-4D23-A48D-846BC1043C76}" dt="2022-01-05T11:12:33.492" v="46" actId="478"/>
            <ac:spMkLst>
              <pc:docMk/>
              <pc:sldMasterMk cId="3903854935" sldId="2147483648"/>
              <pc:sldLayoutMk cId="3364000031" sldId="2147483655"/>
              <ac:spMk id="2" creationId="{9CD1C14D-C47D-4D1B-B418-54661C37EAB9}"/>
            </ac:spMkLst>
          </pc:spChg>
          <pc:spChg chg="add mod">
            <ac:chgData name="Xin Zhang (FA Talent)" userId="474f572f-8271-4f60-858e-cee871e0aec6" providerId="ADAL" clId="{EFF786D2-7F40-4D23-A48D-846BC1043C76}" dt="2022-01-05T11:12:33.874" v="47"/>
            <ac:spMkLst>
              <pc:docMk/>
              <pc:sldMasterMk cId="3903854935" sldId="2147483648"/>
              <pc:sldLayoutMk cId="3364000031" sldId="2147483655"/>
              <ac:spMk id="3" creationId="{C2F878BB-1287-4567-99CA-7FB1379CF3D2}"/>
            </ac:spMkLst>
          </pc:spChg>
          <pc:spChg chg="add mod">
            <ac:chgData name="Xin Zhang (FA Talent)" userId="474f572f-8271-4f60-858e-cee871e0aec6" providerId="ADAL" clId="{EFF786D2-7F40-4D23-A48D-846BC1043C76}" dt="2022-01-05T11:12:33.874" v="47"/>
            <ac:spMkLst>
              <pc:docMk/>
              <pc:sldMasterMk cId="3903854935" sldId="2147483648"/>
              <pc:sldLayoutMk cId="3364000031" sldId="2147483655"/>
              <ac:spMk id="4" creationId="{5147BE12-AB4D-4433-B3E5-283BC890ED18}"/>
            </ac:spMkLst>
          </pc:spChg>
          <pc:spChg chg="add mod">
            <ac:chgData name="Xin Zhang (FA Talent)" userId="474f572f-8271-4f60-858e-cee871e0aec6" providerId="ADAL" clId="{EFF786D2-7F40-4D23-A48D-846BC1043C76}" dt="2022-01-05T11:12:33.874" v="47"/>
            <ac:spMkLst>
              <pc:docMk/>
              <pc:sldMasterMk cId="3903854935" sldId="2147483648"/>
              <pc:sldLayoutMk cId="3364000031" sldId="2147483655"/>
              <ac:spMk id="5" creationId="{9D0D36F6-D5E2-4840-9741-E30E36FD29ED}"/>
            </ac:spMkLst>
          </pc:spChg>
          <pc:spChg chg="add mod">
            <ac:chgData name="Xin Zhang (FA Talent)" userId="474f572f-8271-4f60-858e-cee871e0aec6" providerId="ADAL" clId="{EFF786D2-7F40-4D23-A48D-846BC1043C76}" dt="2022-01-05T11:12:33.874" v="47"/>
            <ac:spMkLst>
              <pc:docMk/>
              <pc:sldMasterMk cId="3903854935" sldId="2147483648"/>
              <pc:sldLayoutMk cId="3364000031" sldId="2147483655"/>
              <ac:spMk id="6" creationId="{A72F18BD-355C-46FE-9C61-926E5FFC4498}"/>
            </ac:spMkLst>
          </pc:spChg>
          <pc:spChg chg="add mod ord">
            <ac:chgData name="Xin Zhang (FA Talent)" userId="474f572f-8271-4f60-858e-cee871e0aec6" providerId="ADAL" clId="{EFF786D2-7F40-4D23-A48D-846BC1043C76}" dt="2022-01-05T11:12:51.138" v="52"/>
            <ac:spMkLst>
              <pc:docMk/>
              <pc:sldMasterMk cId="3903854935" sldId="2147483648"/>
              <pc:sldLayoutMk cId="3364000031" sldId="2147483655"/>
              <ac:spMk id="7" creationId="{7B37AC69-B3F0-47A0-9A6A-8122BEC96543}"/>
            </ac:spMkLst>
          </pc:spChg>
        </pc:sldLayoutChg>
      </pc:sldMasterChg>
    </pc:docChg>
  </pc:docChgLst>
  <pc:docChgLst>
    <pc:chgData name="Xin Zhang (FA Talent)" userId="474f572f-8271-4f60-858e-cee871e0aec6" providerId="ADAL" clId="{05D2861D-A2F2-44EA-AE0C-B4915632652F}"/>
    <pc:docChg chg="addSld modSld modSection">
      <pc:chgData name="Xin Zhang (FA Talent)" userId="474f572f-8271-4f60-858e-cee871e0aec6" providerId="ADAL" clId="{05D2861D-A2F2-44EA-AE0C-B4915632652F}" dt="2021-12-31T05:22:00.842" v="1"/>
      <pc:docMkLst>
        <pc:docMk/>
      </pc:docMkLst>
      <pc:sldChg chg="addSp modSp new">
        <pc:chgData name="Xin Zhang (FA Talent)" userId="474f572f-8271-4f60-858e-cee871e0aec6" providerId="ADAL" clId="{05D2861D-A2F2-44EA-AE0C-B4915632652F}" dt="2021-12-31T05:22:00.842" v="1"/>
        <pc:sldMkLst>
          <pc:docMk/>
          <pc:sldMk cId="1822323216" sldId="3692"/>
        </pc:sldMkLst>
        <pc:picChg chg="add mod">
          <ac:chgData name="Xin Zhang (FA Talent)" userId="474f572f-8271-4f60-858e-cee871e0aec6" providerId="ADAL" clId="{05D2861D-A2F2-44EA-AE0C-B4915632652F}" dt="2021-12-31T05:22:00.842" v="1"/>
          <ac:picMkLst>
            <pc:docMk/>
            <pc:sldMk cId="1822323216" sldId="3692"/>
            <ac:picMk id="2" creationId="{55F82FF8-C87E-459D-9AA5-135D731932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9967B-1406-4500-9ABA-D333D6F03373}" type="datetimeFigureOut">
              <a:rPr lang="zh-CN" altLang="en-US" smtClean="0"/>
              <a:pPr/>
              <a:t>2024/1/4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CC612E-0DEB-4EA3-B55F-824A8281AC7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19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B37AC69-B3F0-47A0-9A6A-8122BEC965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2F878BB-1287-4567-99CA-7FB1379CF3D2}"/>
              </a:ext>
            </a:extLst>
          </p:cNvPr>
          <p:cNvSpPr/>
          <p:nvPr userDrawn="1"/>
        </p:nvSpPr>
        <p:spPr>
          <a:xfrm>
            <a:off x="4309988" y="2398707"/>
            <a:ext cx="6164356" cy="616435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147BE12-AB4D-4433-B3E5-283BC890ED18}"/>
              </a:ext>
            </a:extLst>
          </p:cNvPr>
          <p:cNvSpPr/>
          <p:nvPr userDrawn="1"/>
        </p:nvSpPr>
        <p:spPr>
          <a:xfrm>
            <a:off x="7170057" y="-1972802"/>
            <a:ext cx="5215604" cy="5215604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43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57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0D36F6-D5E2-4840-9741-E30E36FD29ED}"/>
              </a:ext>
            </a:extLst>
          </p:cNvPr>
          <p:cNvSpPr/>
          <p:nvPr userDrawn="1"/>
        </p:nvSpPr>
        <p:spPr>
          <a:xfrm>
            <a:off x="7408842" y="375530"/>
            <a:ext cx="6349120" cy="634912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76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72F18BD-355C-46FE-9C61-926E5FFC4498}"/>
              </a:ext>
            </a:extLst>
          </p:cNvPr>
          <p:cNvSpPr/>
          <p:nvPr userDrawn="1"/>
        </p:nvSpPr>
        <p:spPr>
          <a:xfrm>
            <a:off x="-2024001" y="-3080221"/>
            <a:ext cx="7262118" cy="726211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37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00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89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85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 userDrawn="1">
          <p15:clr>
            <a:srgbClr val="F26B43"/>
          </p15:clr>
        </p15:guide>
        <p15:guide id="2" orient="horz" pos="4144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472" userDrawn="1">
          <p15:clr>
            <a:srgbClr val="F26B43"/>
          </p15:clr>
        </p15:guide>
        <p15:guide id="6" orient="horz" pos="600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1F35401-73E6-4C6A-900C-4481C5515EB0}"/>
              </a:ext>
            </a:extLst>
          </p:cNvPr>
          <p:cNvSpPr txBox="1"/>
          <p:nvPr/>
        </p:nvSpPr>
        <p:spPr>
          <a:xfrm>
            <a:off x="605969" y="366172"/>
            <a:ext cx="1502976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Report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E0284B-980A-4F7B-B106-FFC2678678A4}"/>
              </a:ext>
            </a:extLst>
          </p:cNvPr>
          <p:cNvSpPr txBox="1"/>
          <p:nvPr/>
        </p:nvSpPr>
        <p:spPr>
          <a:xfrm>
            <a:off x="605969" y="582390"/>
            <a:ext cx="924356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24E28E-F09C-4346-80A7-952E0F6D3F73}"/>
              </a:ext>
            </a:extLst>
          </p:cNvPr>
          <p:cNvSpPr txBox="1"/>
          <p:nvPr/>
        </p:nvSpPr>
        <p:spPr>
          <a:xfrm>
            <a:off x="605969" y="2116265"/>
            <a:ext cx="2006960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6AD6D6-C02D-4D76-958E-90DF15073573}"/>
              </a:ext>
            </a:extLst>
          </p:cNvPr>
          <p:cNvSpPr txBox="1"/>
          <p:nvPr/>
        </p:nvSpPr>
        <p:spPr>
          <a:xfrm>
            <a:off x="605969" y="2778881"/>
            <a:ext cx="4215898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五子棋</a:t>
            </a:r>
            <a:r>
              <a: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5E6F05-9DB5-4A23-BBD6-0CC3C4F5CBA9}"/>
              </a:ext>
            </a:extLst>
          </p:cNvPr>
          <p:cNvSpPr txBox="1"/>
          <p:nvPr/>
        </p:nvSpPr>
        <p:spPr>
          <a:xfrm>
            <a:off x="616993" y="5039837"/>
            <a:ext cx="615553" cy="246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应浩磊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A7985F-7920-4524-9831-067657E038B8}"/>
              </a:ext>
            </a:extLst>
          </p:cNvPr>
          <p:cNvSpPr txBox="1"/>
          <p:nvPr/>
        </p:nvSpPr>
        <p:spPr>
          <a:xfrm>
            <a:off x="11063027" y="4748701"/>
            <a:ext cx="538609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AEDE84-1114-4A2A-86BB-3E1CF026E0CE}"/>
              </a:ext>
            </a:extLst>
          </p:cNvPr>
          <p:cNvSpPr txBox="1"/>
          <p:nvPr/>
        </p:nvSpPr>
        <p:spPr>
          <a:xfrm>
            <a:off x="10180927" y="5840778"/>
            <a:ext cx="1401473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November 22nd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D71139-DC04-4911-8B9F-893C4E4CDE89}"/>
              </a:ext>
            </a:extLst>
          </p:cNvPr>
          <p:cNvSpPr txBox="1"/>
          <p:nvPr/>
        </p:nvSpPr>
        <p:spPr>
          <a:xfrm>
            <a:off x="613362" y="4775677"/>
            <a:ext cx="46166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8E830C7-5F41-46D6-A908-D571E30D5475}"/>
              </a:ext>
            </a:extLst>
          </p:cNvPr>
          <p:cNvGrpSpPr/>
          <p:nvPr/>
        </p:nvGrpSpPr>
        <p:grpSpPr>
          <a:xfrm>
            <a:off x="11432380" y="5112624"/>
            <a:ext cx="73820" cy="611901"/>
            <a:chOff x="11432380" y="5112624"/>
            <a:chExt cx="73820" cy="611901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971FECA-2DB6-49CE-A517-8B2B1D062E00}"/>
                </a:ext>
              </a:extLst>
            </p:cNvPr>
            <p:cNvCxnSpPr>
              <a:cxnSpLocks/>
            </p:cNvCxnSpPr>
            <p:nvPr/>
          </p:nvCxnSpPr>
          <p:spPr>
            <a:xfrm>
              <a:off x="11506200" y="5112624"/>
              <a:ext cx="0" cy="6119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15A042C-4497-4CEB-8360-29A27FDB17E6}"/>
                </a:ext>
              </a:extLst>
            </p:cNvPr>
            <p:cNvSpPr/>
            <p:nvPr/>
          </p:nvSpPr>
          <p:spPr>
            <a:xfrm rot="5400000">
              <a:off x="11432380" y="5650705"/>
              <a:ext cx="73819" cy="73819"/>
            </a:xfrm>
            <a:custGeom>
              <a:avLst/>
              <a:gdLst>
                <a:gd name="connsiteX0" fmla="*/ 180000 w 481467"/>
                <a:gd name="connsiteY0" fmla="*/ 0 h 346075"/>
                <a:gd name="connsiteX1" fmla="*/ 180000 w 481467"/>
                <a:gd name="connsiteY1" fmla="*/ 123825 h 346075"/>
                <a:gd name="connsiteX2" fmla="*/ 481467 w 481467"/>
                <a:gd name="connsiteY2" fmla="*/ 123825 h 346075"/>
                <a:gd name="connsiteX3" fmla="*/ 481467 w 481467"/>
                <a:gd name="connsiteY3" fmla="*/ 346075 h 346075"/>
                <a:gd name="connsiteX4" fmla="*/ 121467 w 481467"/>
                <a:gd name="connsiteY4" fmla="*/ 346075 h 346075"/>
                <a:gd name="connsiteX5" fmla="*/ 121467 w 481467"/>
                <a:gd name="connsiteY5" fmla="*/ 180000 h 346075"/>
                <a:gd name="connsiteX6" fmla="*/ 0 w 481467"/>
                <a:gd name="connsiteY6" fmla="*/ 180000 h 346075"/>
                <a:gd name="connsiteX7" fmla="*/ 180000 w 481467"/>
                <a:gd name="connsiteY7" fmla="*/ 0 h 346075"/>
                <a:gd name="connsiteX0" fmla="*/ 481467 w 572907"/>
                <a:gd name="connsiteY0" fmla="*/ 123825 h 346075"/>
                <a:gd name="connsiteX1" fmla="*/ 481467 w 572907"/>
                <a:gd name="connsiteY1" fmla="*/ 346075 h 346075"/>
                <a:gd name="connsiteX2" fmla="*/ 121467 w 572907"/>
                <a:gd name="connsiteY2" fmla="*/ 346075 h 346075"/>
                <a:gd name="connsiteX3" fmla="*/ 121467 w 572907"/>
                <a:gd name="connsiteY3" fmla="*/ 180000 h 346075"/>
                <a:gd name="connsiteX4" fmla="*/ 0 w 572907"/>
                <a:gd name="connsiteY4" fmla="*/ 180000 h 346075"/>
                <a:gd name="connsiteX5" fmla="*/ 180000 w 572907"/>
                <a:gd name="connsiteY5" fmla="*/ 0 h 346075"/>
                <a:gd name="connsiteX6" fmla="*/ 180000 w 572907"/>
                <a:gd name="connsiteY6" fmla="*/ 123825 h 346075"/>
                <a:gd name="connsiteX7" fmla="*/ 572907 w 572907"/>
                <a:gd name="connsiteY7" fmla="*/ 215265 h 346075"/>
                <a:gd name="connsiteX0" fmla="*/ 481467 w 572907"/>
                <a:gd name="connsiteY0" fmla="*/ 346075 h 346075"/>
                <a:gd name="connsiteX1" fmla="*/ 121467 w 572907"/>
                <a:gd name="connsiteY1" fmla="*/ 346075 h 346075"/>
                <a:gd name="connsiteX2" fmla="*/ 121467 w 572907"/>
                <a:gd name="connsiteY2" fmla="*/ 180000 h 346075"/>
                <a:gd name="connsiteX3" fmla="*/ 0 w 572907"/>
                <a:gd name="connsiteY3" fmla="*/ 180000 h 346075"/>
                <a:gd name="connsiteX4" fmla="*/ 180000 w 572907"/>
                <a:gd name="connsiteY4" fmla="*/ 0 h 346075"/>
                <a:gd name="connsiteX5" fmla="*/ 180000 w 572907"/>
                <a:gd name="connsiteY5" fmla="*/ 123825 h 346075"/>
                <a:gd name="connsiteX6" fmla="*/ 572907 w 572907"/>
                <a:gd name="connsiteY6" fmla="*/ 215265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121467 w 481467"/>
                <a:gd name="connsiteY2" fmla="*/ 180000 h 346075"/>
                <a:gd name="connsiteX3" fmla="*/ 0 w 481467"/>
                <a:gd name="connsiteY3" fmla="*/ 180000 h 346075"/>
                <a:gd name="connsiteX4" fmla="*/ 180000 w 481467"/>
                <a:gd name="connsiteY4" fmla="*/ 0 h 346075"/>
                <a:gd name="connsiteX5" fmla="*/ 180000 w 481467"/>
                <a:gd name="connsiteY5" fmla="*/ 123825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121467 w 481467"/>
                <a:gd name="connsiteY2" fmla="*/ 180000 h 346075"/>
                <a:gd name="connsiteX3" fmla="*/ 0 w 481467"/>
                <a:gd name="connsiteY3" fmla="*/ 180000 h 346075"/>
                <a:gd name="connsiteX4" fmla="*/ 180000 w 481467"/>
                <a:gd name="connsiteY4" fmla="*/ 0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0 w 481467"/>
                <a:gd name="connsiteY2" fmla="*/ 180000 h 346075"/>
                <a:gd name="connsiteX3" fmla="*/ 180000 w 481467"/>
                <a:gd name="connsiteY3" fmla="*/ 0 h 346075"/>
                <a:gd name="connsiteX0" fmla="*/ 481467 w 481467"/>
                <a:gd name="connsiteY0" fmla="*/ 346075 h 346075"/>
                <a:gd name="connsiteX1" fmla="*/ 0 w 481467"/>
                <a:gd name="connsiteY1" fmla="*/ 180000 h 346075"/>
                <a:gd name="connsiteX2" fmla="*/ 180000 w 481467"/>
                <a:gd name="connsiteY2" fmla="*/ 0 h 346075"/>
                <a:gd name="connsiteX0" fmla="*/ 0 w 180000"/>
                <a:gd name="connsiteY0" fmla="*/ 180000 h 180000"/>
                <a:gd name="connsiteX1" fmla="*/ 180000 w 180000"/>
                <a:gd name="connsiteY1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000" h="180000">
                  <a:moveTo>
                    <a:pt x="0" y="180000"/>
                  </a:moveTo>
                  <a:cubicBezTo>
                    <a:pt x="0" y="80589"/>
                    <a:pt x="80589" y="0"/>
                    <a:pt x="180000" y="0"/>
                  </a:cubicBez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099D0EF-3189-4338-9298-8C4373F2B575}"/>
              </a:ext>
            </a:extLst>
          </p:cNvPr>
          <p:cNvGrpSpPr/>
          <p:nvPr/>
        </p:nvGrpSpPr>
        <p:grpSpPr>
          <a:xfrm>
            <a:off x="10086975" y="387350"/>
            <a:ext cx="1495425" cy="200025"/>
            <a:chOff x="8759825" y="469900"/>
            <a:chExt cx="1495425" cy="200025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26C61C3D-DFCB-4E6A-A572-F981971D0EBD}"/>
                </a:ext>
              </a:extLst>
            </p:cNvPr>
            <p:cNvSpPr/>
            <p:nvPr/>
          </p:nvSpPr>
          <p:spPr>
            <a:xfrm>
              <a:off x="9836150" y="4794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solidFill>
              <a:srgbClr val="FBB04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7EA0A76-3774-465D-9759-08664FAAEF07}"/>
                </a:ext>
              </a:extLst>
            </p:cNvPr>
            <p:cNvSpPr/>
            <p:nvPr/>
          </p:nvSpPr>
          <p:spPr>
            <a:xfrm>
              <a:off x="9407525" y="4794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solidFill>
              <a:srgbClr val="EF5B3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C9B8E81-6ECE-4CDA-8E95-47D69D2D31F1}"/>
                </a:ext>
              </a:extLst>
            </p:cNvPr>
            <p:cNvSpPr/>
            <p:nvPr/>
          </p:nvSpPr>
          <p:spPr>
            <a:xfrm>
              <a:off x="9550400" y="4794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solidFill>
              <a:srgbClr val="293B8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360FB5F-F394-45D0-A39A-F653CD6256E1}"/>
                </a:ext>
              </a:extLst>
            </p:cNvPr>
            <p:cNvSpPr/>
            <p:nvPr/>
          </p:nvSpPr>
          <p:spPr>
            <a:xfrm>
              <a:off x="9664700" y="4794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solidFill>
              <a:srgbClr val="1A9248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99B1279-1726-47BA-909F-72EB558F4652}"/>
                </a:ext>
              </a:extLst>
            </p:cNvPr>
            <p:cNvSpPr/>
            <p:nvPr/>
          </p:nvSpPr>
          <p:spPr>
            <a:xfrm>
              <a:off x="8759825" y="4699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23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FC8757-BA3F-4632-AAC5-CC1CE5344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71CB692-BEA6-44F4-8745-BAE885764B1C}"/>
              </a:ext>
            </a:extLst>
          </p:cNvPr>
          <p:cNvSpPr/>
          <p:nvPr/>
        </p:nvSpPr>
        <p:spPr>
          <a:xfrm>
            <a:off x="605969" y="2344543"/>
            <a:ext cx="10976431" cy="2714576"/>
          </a:xfrm>
          <a:prstGeom prst="roundRect">
            <a:avLst>
              <a:gd name="adj" fmla="val 8583"/>
            </a:avLst>
          </a:prstGeom>
          <a:gradFill flip="none" rotWithShape="1">
            <a:gsLst>
              <a:gs pos="93000">
                <a:schemeClr val="bg1">
                  <a:alpha val="0"/>
                </a:schemeClr>
              </a:gs>
              <a:gs pos="93000">
                <a:schemeClr val="accent1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F35401-73E6-4C6A-900C-4481C5515EB0}"/>
              </a:ext>
            </a:extLst>
          </p:cNvPr>
          <p:cNvSpPr txBox="1"/>
          <p:nvPr/>
        </p:nvSpPr>
        <p:spPr>
          <a:xfrm>
            <a:off x="605969" y="366172"/>
            <a:ext cx="1502976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Report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E0284B-980A-4F7B-B106-FFC2678678A4}"/>
              </a:ext>
            </a:extLst>
          </p:cNvPr>
          <p:cNvSpPr txBox="1"/>
          <p:nvPr/>
        </p:nvSpPr>
        <p:spPr>
          <a:xfrm>
            <a:off x="605969" y="582390"/>
            <a:ext cx="924356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7701F7A-C013-47CB-9BA4-74F1580DB5E9}"/>
              </a:ext>
            </a:extLst>
          </p:cNvPr>
          <p:cNvSpPr txBox="1"/>
          <p:nvPr/>
        </p:nvSpPr>
        <p:spPr>
          <a:xfrm>
            <a:off x="9149041" y="1146895"/>
            <a:ext cx="243335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</a:rPr>
              <a:t>C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</a:rPr>
              <a:t>ONTENT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509229C-EAE0-433F-95DF-BF79090ACD64}"/>
              </a:ext>
            </a:extLst>
          </p:cNvPr>
          <p:cNvSpPr txBox="1"/>
          <p:nvPr/>
        </p:nvSpPr>
        <p:spPr>
          <a:xfrm>
            <a:off x="10966847" y="1714109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31CF126-1530-492F-8BF5-93B2C00D698D}"/>
              </a:ext>
            </a:extLst>
          </p:cNvPr>
          <p:cNvSpPr/>
          <p:nvPr/>
        </p:nvSpPr>
        <p:spPr>
          <a:xfrm>
            <a:off x="738032" y="4779056"/>
            <a:ext cx="147998" cy="1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05CBFDF-D5A6-40D3-84BD-F0016507AB3C}"/>
              </a:ext>
            </a:extLst>
          </p:cNvPr>
          <p:cNvSpPr txBox="1"/>
          <p:nvPr/>
        </p:nvSpPr>
        <p:spPr>
          <a:xfrm rot="5400000">
            <a:off x="10192117" y="3446000"/>
            <a:ext cx="2061462" cy="39023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j-ea"/>
                <a:ea typeface="+mj-ea"/>
              </a:rPr>
              <a:t>Fill in the corporate slogan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j-ea"/>
                <a:ea typeface="+mj-ea"/>
              </a:rPr>
              <a:t>of the company</a:t>
            </a:r>
            <a:endParaRPr lang="zh-CN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91F7EF0-8AD8-4033-81C6-8C1809B6061A}"/>
              </a:ext>
            </a:extLst>
          </p:cNvPr>
          <p:cNvGrpSpPr/>
          <p:nvPr/>
        </p:nvGrpSpPr>
        <p:grpSpPr>
          <a:xfrm>
            <a:off x="1716882" y="2679278"/>
            <a:ext cx="1316985" cy="430887"/>
            <a:chOff x="2877421" y="2717377"/>
            <a:chExt cx="1316985" cy="430887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7AD3D61-E7D5-43DC-AF78-6F4AF0C8C1E7}"/>
                </a:ext>
              </a:extLst>
            </p:cNvPr>
            <p:cNvSpPr txBox="1"/>
            <p:nvPr/>
          </p:nvSpPr>
          <p:spPr>
            <a:xfrm>
              <a:off x="3476261" y="2717377"/>
              <a:ext cx="718145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9B141CF-85C1-4FEF-AD71-948E1080ECCA}"/>
                </a:ext>
              </a:extLst>
            </p:cNvPr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6AD6D6-C02D-4D76-958E-90DF15073573}"/>
                </a:ext>
              </a:extLst>
            </p:cNvPr>
            <p:cNvSpPr txBox="1"/>
            <p:nvPr/>
          </p:nvSpPr>
          <p:spPr>
            <a:xfrm>
              <a:off x="2918444" y="2717377"/>
              <a:ext cx="429605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E02F422-7195-47F9-B832-DD26EA083AC8}"/>
              </a:ext>
            </a:extLst>
          </p:cNvPr>
          <p:cNvGrpSpPr/>
          <p:nvPr/>
        </p:nvGrpSpPr>
        <p:grpSpPr>
          <a:xfrm>
            <a:off x="1716882" y="3454282"/>
            <a:ext cx="1316985" cy="430887"/>
            <a:chOff x="2877421" y="2717377"/>
            <a:chExt cx="1316985" cy="430887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125A198-7279-423C-B431-54DFAADC2127}"/>
                </a:ext>
              </a:extLst>
            </p:cNvPr>
            <p:cNvSpPr txBox="1"/>
            <p:nvPr/>
          </p:nvSpPr>
          <p:spPr>
            <a:xfrm>
              <a:off x="3476261" y="2717377"/>
              <a:ext cx="718145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03C92AB4-B1C6-40F6-B056-E205EC7B0862}"/>
                </a:ext>
              </a:extLst>
            </p:cNvPr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3764028-E9EA-4A72-B91F-2E7E918D64BF}"/>
                </a:ext>
              </a:extLst>
            </p:cNvPr>
            <p:cNvSpPr txBox="1"/>
            <p:nvPr/>
          </p:nvSpPr>
          <p:spPr>
            <a:xfrm>
              <a:off x="2923253" y="2717377"/>
              <a:ext cx="419987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CC60A07-088A-41BE-A0F0-F6450B6ADF63}"/>
              </a:ext>
            </a:extLst>
          </p:cNvPr>
          <p:cNvGrpSpPr/>
          <p:nvPr/>
        </p:nvGrpSpPr>
        <p:grpSpPr>
          <a:xfrm>
            <a:off x="5865790" y="2679278"/>
            <a:ext cx="2753276" cy="430887"/>
            <a:chOff x="2877421" y="2717377"/>
            <a:chExt cx="2753276" cy="430887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B8D4452-FD1B-4160-8A89-AB5BC90205F1}"/>
                </a:ext>
              </a:extLst>
            </p:cNvPr>
            <p:cNvSpPr txBox="1"/>
            <p:nvPr/>
          </p:nvSpPr>
          <p:spPr>
            <a:xfrm>
              <a:off x="3476261" y="2717377"/>
              <a:ext cx="2154436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图形界面实现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1B3B361-618E-4890-B57F-64ED4A4767AD}"/>
                </a:ext>
              </a:extLst>
            </p:cNvPr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ACCB5D9D-D114-4BDE-826B-9CE06994729B}"/>
                </a:ext>
              </a:extLst>
            </p:cNvPr>
            <p:cNvSpPr txBox="1"/>
            <p:nvPr/>
          </p:nvSpPr>
          <p:spPr>
            <a:xfrm>
              <a:off x="2923253" y="2717377"/>
              <a:ext cx="419987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B74FCEC-366D-469E-AD4F-7156F18109F1}"/>
              </a:ext>
            </a:extLst>
          </p:cNvPr>
          <p:cNvGrpSpPr/>
          <p:nvPr/>
        </p:nvGrpSpPr>
        <p:grpSpPr>
          <a:xfrm>
            <a:off x="5865790" y="3454282"/>
            <a:ext cx="3045022" cy="430887"/>
            <a:chOff x="2877421" y="2717377"/>
            <a:chExt cx="3045022" cy="430887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5BD560-55DE-4480-A9E3-783E3614F847}"/>
                </a:ext>
              </a:extLst>
            </p:cNvPr>
            <p:cNvSpPr txBox="1"/>
            <p:nvPr/>
          </p:nvSpPr>
          <p:spPr>
            <a:xfrm>
              <a:off x="3476261" y="2717377"/>
              <a:ext cx="2446182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未来展望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9DE54ED-F96A-4359-AA79-CAD570C0BC0F}"/>
                </a:ext>
              </a:extLst>
            </p:cNvPr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91B2702-F24B-4B5D-8038-77FE02C7AB72}"/>
                </a:ext>
              </a:extLst>
            </p:cNvPr>
            <p:cNvSpPr txBox="1"/>
            <p:nvPr/>
          </p:nvSpPr>
          <p:spPr>
            <a:xfrm>
              <a:off x="2923253" y="2717377"/>
              <a:ext cx="419987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B8BC19F-06D2-4EB1-A0E4-79CB1360B441}"/>
              </a:ext>
            </a:extLst>
          </p:cNvPr>
          <p:cNvGrpSpPr/>
          <p:nvPr/>
        </p:nvGrpSpPr>
        <p:grpSpPr>
          <a:xfrm>
            <a:off x="1716882" y="4229287"/>
            <a:ext cx="3112349" cy="430887"/>
            <a:chOff x="2877421" y="2717377"/>
            <a:chExt cx="3112349" cy="430887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71EF1C3-F406-4AA1-809A-09FC5C9264EF}"/>
                </a:ext>
              </a:extLst>
            </p:cNvPr>
            <p:cNvSpPr txBox="1"/>
            <p:nvPr/>
          </p:nvSpPr>
          <p:spPr>
            <a:xfrm>
              <a:off x="3476261" y="2717377"/>
              <a:ext cx="2513509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蒙特卡洛树搜索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745E4E3-9143-4D41-8D06-A667EB105BA3}"/>
                </a:ext>
              </a:extLst>
            </p:cNvPr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CC8C397-1E50-4C24-ADFF-7D35EE2E603C}"/>
                </a:ext>
              </a:extLst>
            </p:cNvPr>
            <p:cNvSpPr txBox="1"/>
            <p:nvPr/>
          </p:nvSpPr>
          <p:spPr>
            <a:xfrm>
              <a:off x="2923253" y="2717377"/>
              <a:ext cx="419987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D92D5BD0-0355-45A0-A86B-CD1E58560B62}"/>
              </a:ext>
            </a:extLst>
          </p:cNvPr>
          <p:cNvSpPr txBox="1"/>
          <p:nvPr/>
        </p:nvSpPr>
        <p:spPr>
          <a:xfrm>
            <a:off x="616993" y="6005379"/>
            <a:ext cx="1158972" cy="2882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English name 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company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966D934-4FC3-4612-B2ED-EC44DDFB52F8}"/>
              </a:ext>
            </a:extLst>
          </p:cNvPr>
          <p:cNvSpPr txBox="1"/>
          <p:nvPr/>
        </p:nvSpPr>
        <p:spPr>
          <a:xfrm>
            <a:off x="10731206" y="6005379"/>
            <a:ext cx="851194" cy="2882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slogan</a:t>
            </a:r>
          </a:p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company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811DD73-E4C2-4C20-A016-9E52D8A12485}"/>
              </a:ext>
            </a:extLst>
          </p:cNvPr>
          <p:cNvGrpSpPr/>
          <p:nvPr/>
        </p:nvGrpSpPr>
        <p:grpSpPr>
          <a:xfrm>
            <a:off x="10086975" y="387350"/>
            <a:ext cx="1495425" cy="200025"/>
            <a:chOff x="8759825" y="469900"/>
            <a:chExt cx="1495425" cy="200025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882F7626-8EA0-4DD9-BB0E-03BA43B46110}"/>
                </a:ext>
              </a:extLst>
            </p:cNvPr>
            <p:cNvSpPr/>
            <p:nvPr/>
          </p:nvSpPr>
          <p:spPr>
            <a:xfrm>
              <a:off x="9836150" y="4794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solidFill>
              <a:srgbClr val="FBB04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CCE0D5A-05EA-4563-BC29-AF2100438093}"/>
                </a:ext>
              </a:extLst>
            </p:cNvPr>
            <p:cNvSpPr/>
            <p:nvPr/>
          </p:nvSpPr>
          <p:spPr>
            <a:xfrm>
              <a:off x="9407525" y="4794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solidFill>
              <a:srgbClr val="EF5B3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1FF18F6B-E0D2-455C-96B3-79F4C344FBAE}"/>
                </a:ext>
              </a:extLst>
            </p:cNvPr>
            <p:cNvSpPr/>
            <p:nvPr/>
          </p:nvSpPr>
          <p:spPr>
            <a:xfrm>
              <a:off x="9550400" y="4794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solidFill>
              <a:srgbClr val="293B8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EAC5A0F1-1B7F-4E77-BEA5-FDC4A0934869}"/>
                </a:ext>
              </a:extLst>
            </p:cNvPr>
            <p:cNvSpPr/>
            <p:nvPr/>
          </p:nvSpPr>
          <p:spPr>
            <a:xfrm>
              <a:off x="9664700" y="4794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solidFill>
              <a:srgbClr val="1A9248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39562B9A-96CF-44A8-A965-0B2693925844}"/>
                </a:ext>
              </a:extLst>
            </p:cNvPr>
            <p:cNvSpPr/>
            <p:nvPr/>
          </p:nvSpPr>
          <p:spPr>
            <a:xfrm>
              <a:off x="8759825" y="4699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34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38AB38BF-E426-4AEB-9594-5E8BC6B51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E23477DD-A775-420E-B42A-166607AAB19C}"/>
              </a:ext>
            </a:extLst>
          </p:cNvPr>
          <p:cNvSpPr/>
          <p:nvPr/>
        </p:nvSpPr>
        <p:spPr>
          <a:xfrm>
            <a:off x="4309988" y="2398707"/>
            <a:ext cx="6164356" cy="616435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A4CB484-2EBD-434C-855F-6B0A1ED8A437}"/>
              </a:ext>
            </a:extLst>
          </p:cNvPr>
          <p:cNvSpPr/>
          <p:nvPr/>
        </p:nvSpPr>
        <p:spPr>
          <a:xfrm>
            <a:off x="7170057" y="-1972802"/>
            <a:ext cx="5215604" cy="5215604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43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57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8C0C2CB-365A-45F3-8D75-44797978DE73}"/>
              </a:ext>
            </a:extLst>
          </p:cNvPr>
          <p:cNvSpPr/>
          <p:nvPr/>
        </p:nvSpPr>
        <p:spPr>
          <a:xfrm>
            <a:off x="7408842" y="375530"/>
            <a:ext cx="6349120" cy="634912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76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41C0341-625A-4312-B7B9-22C504BB7571}"/>
              </a:ext>
            </a:extLst>
          </p:cNvPr>
          <p:cNvSpPr/>
          <p:nvPr/>
        </p:nvSpPr>
        <p:spPr>
          <a:xfrm>
            <a:off x="-2024001" y="-3080221"/>
            <a:ext cx="7262118" cy="726211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37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CE5BB42-C286-4EE6-AA92-E3CB1A174682}"/>
              </a:ext>
            </a:extLst>
          </p:cNvPr>
          <p:cNvGrpSpPr/>
          <p:nvPr/>
        </p:nvGrpSpPr>
        <p:grpSpPr>
          <a:xfrm>
            <a:off x="615949" y="1240192"/>
            <a:ext cx="3891643" cy="8008717"/>
            <a:chOff x="1221965" y="3799606"/>
            <a:chExt cx="2096607" cy="4314664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F2EB93C-DA34-43D0-ADB7-F1B7A9700704}"/>
                </a:ext>
              </a:extLst>
            </p:cNvPr>
            <p:cNvSpPr/>
            <p:nvPr/>
          </p:nvSpPr>
          <p:spPr>
            <a:xfrm>
              <a:off x="1221965" y="3799606"/>
              <a:ext cx="2096607" cy="4314664"/>
            </a:xfrm>
            <a:custGeom>
              <a:avLst/>
              <a:gdLst>
                <a:gd name="connsiteX0" fmla="*/ 1562100 w 1562100"/>
                <a:gd name="connsiteY0" fmla="*/ 224790 h 3214687"/>
                <a:gd name="connsiteX1" fmla="*/ 1562100 w 1562100"/>
                <a:gd name="connsiteY1" fmla="*/ 2989898 h 3214687"/>
                <a:gd name="connsiteX2" fmla="*/ 1496377 w 1562100"/>
                <a:gd name="connsiteY2" fmla="*/ 3148965 h 3214687"/>
                <a:gd name="connsiteX3" fmla="*/ 1337310 w 1562100"/>
                <a:gd name="connsiteY3" fmla="*/ 3214688 h 3214687"/>
                <a:gd name="connsiteX4" fmla="*/ 224790 w 1562100"/>
                <a:gd name="connsiteY4" fmla="*/ 3214688 h 3214687"/>
                <a:gd name="connsiteX5" fmla="*/ 65723 w 1562100"/>
                <a:gd name="connsiteY5" fmla="*/ 3148965 h 3214687"/>
                <a:gd name="connsiteX6" fmla="*/ 0 w 1562100"/>
                <a:gd name="connsiteY6" fmla="*/ 2989898 h 3214687"/>
                <a:gd name="connsiteX7" fmla="*/ 0 w 1562100"/>
                <a:gd name="connsiteY7" fmla="*/ 224790 h 3214687"/>
                <a:gd name="connsiteX8" fmla="*/ 65723 w 1562100"/>
                <a:gd name="connsiteY8" fmla="*/ 65723 h 3214687"/>
                <a:gd name="connsiteX9" fmla="*/ 224790 w 1562100"/>
                <a:gd name="connsiteY9" fmla="*/ 0 h 3214687"/>
                <a:gd name="connsiteX10" fmla="*/ 1337310 w 1562100"/>
                <a:gd name="connsiteY10" fmla="*/ 0 h 3214687"/>
                <a:gd name="connsiteX11" fmla="*/ 1496377 w 1562100"/>
                <a:gd name="connsiteY11" fmla="*/ 65723 h 3214687"/>
                <a:gd name="connsiteX12" fmla="*/ 1562100 w 1562100"/>
                <a:gd name="connsiteY12" fmla="*/ 224790 h 32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2100" h="3214687">
                  <a:moveTo>
                    <a:pt x="1562100" y="224790"/>
                  </a:moveTo>
                  <a:lnTo>
                    <a:pt x="1562100" y="2989898"/>
                  </a:lnTo>
                  <a:cubicBezTo>
                    <a:pt x="1562100" y="3051810"/>
                    <a:pt x="1536383" y="3108008"/>
                    <a:pt x="1496377" y="3148965"/>
                  </a:cubicBezTo>
                  <a:cubicBezTo>
                    <a:pt x="1455421" y="3189923"/>
                    <a:pt x="1399223" y="3214688"/>
                    <a:pt x="1337310" y="3214688"/>
                  </a:cubicBezTo>
                  <a:lnTo>
                    <a:pt x="224790" y="3214688"/>
                  </a:lnTo>
                  <a:cubicBezTo>
                    <a:pt x="162877" y="3214688"/>
                    <a:pt x="106680" y="3188970"/>
                    <a:pt x="65723" y="3148965"/>
                  </a:cubicBezTo>
                  <a:cubicBezTo>
                    <a:pt x="24765" y="3108008"/>
                    <a:pt x="0" y="3051810"/>
                    <a:pt x="0" y="2989898"/>
                  </a:cubicBezTo>
                  <a:lnTo>
                    <a:pt x="0" y="224790"/>
                  </a:lnTo>
                  <a:cubicBezTo>
                    <a:pt x="0" y="162878"/>
                    <a:pt x="25717" y="106680"/>
                    <a:pt x="65723" y="65723"/>
                  </a:cubicBezTo>
                  <a:cubicBezTo>
                    <a:pt x="106680" y="24765"/>
                    <a:pt x="162877" y="0"/>
                    <a:pt x="224790" y="0"/>
                  </a:cubicBezTo>
                  <a:lnTo>
                    <a:pt x="1337310" y="0"/>
                  </a:lnTo>
                  <a:cubicBezTo>
                    <a:pt x="1399223" y="0"/>
                    <a:pt x="1455421" y="24765"/>
                    <a:pt x="1496377" y="65723"/>
                  </a:cubicBezTo>
                  <a:cubicBezTo>
                    <a:pt x="1537335" y="106680"/>
                    <a:pt x="1562100" y="162878"/>
                    <a:pt x="1562100" y="22479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0E902F1-6DA8-4401-81A8-0C7BBDCF8E55}"/>
                </a:ext>
              </a:extLst>
            </p:cNvPr>
            <p:cNvSpPr/>
            <p:nvPr/>
          </p:nvSpPr>
          <p:spPr>
            <a:xfrm>
              <a:off x="1320403" y="3899324"/>
              <a:ext cx="1901009" cy="4113951"/>
            </a:xfrm>
            <a:custGeom>
              <a:avLst/>
              <a:gdLst>
                <a:gd name="connsiteX0" fmla="*/ 139066 w 1416368"/>
                <a:gd name="connsiteY0" fmla="*/ 0 h 3065144"/>
                <a:gd name="connsiteX1" fmla="*/ 291466 w 1416368"/>
                <a:gd name="connsiteY1" fmla="*/ 0 h 3065144"/>
                <a:gd name="connsiteX2" fmla="*/ 307658 w 1416368"/>
                <a:gd name="connsiteY2" fmla="*/ 16192 h 3065144"/>
                <a:gd name="connsiteX3" fmla="*/ 307658 w 1416368"/>
                <a:gd name="connsiteY3" fmla="*/ 23813 h 3065144"/>
                <a:gd name="connsiteX4" fmla="*/ 398145 w 1416368"/>
                <a:gd name="connsiteY4" fmla="*/ 114300 h 3065144"/>
                <a:gd name="connsiteX5" fmla="*/ 1019175 w 1416368"/>
                <a:gd name="connsiteY5" fmla="*/ 114300 h 3065144"/>
                <a:gd name="connsiteX6" fmla="*/ 1109663 w 1416368"/>
                <a:gd name="connsiteY6" fmla="*/ 23813 h 3065144"/>
                <a:gd name="connsiteX7" fmla="*/ 1109663 w 1416368"/>
                <a:gd name="connsiteY7" fmla="*/ 16192 h 3065144"/>
                <a:gd name="connsiteX8" fmla="*/ 1125856 w 1416368"/>
                <a:gd name="connsiteY8" fmla="*/ 0 h 3065144"/>
                <a:gd name="connsiteX9" fmla="*/ 1277303 w 1416368"/>
                <a:gd name="connsiteY9" fmla="*/ 0 h 3065144"/>
                <a:gd name="connsiteX10" fmla="*/ 1416368 w 1416368"/>
                <a:gd name="connsiteY10" fmla="*/ 139065 h 3065144"/>
                <a:gd name="connsiteX11" fmla="*/ 1416368 w 1416368"/>
                <a:gd name="connsiteY11" fmla="*/ 2926080 h 3065144"/>
                <a:gd name="connsiteX12" fmla="*/ 1277303 w 1416368"/>
                <a:gd name="connsiteY12" fmla="*/ 3065145 h 3065144"/>
                <a:gd name="connsiteX13" fmla="*/ 139066 w 1416368"/>
                <a:gd name="connsiteY13" fmla="*/ 3065145 h 3065144"/>
                <a:gd name="connsiteX14" fmla="*/ 0 w 1416368"/>
                <a:gd name="connsiteY14" fmla="*/ 2926080 h 3065144"/>
                <a:gd name="connsiteX15" fmla="*/ 0 w 1416368"/>
                <a:gd name="connsiteY15" fmla="*/ 139065 h 3065144"/>
                <a:gd name="connsiteX16" fmla="*/ 139066 w 1416368"/>
                <a:gd name="connsiteY16" fmla="*/ 0 h 306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6368" h="3065144">
                  <a:moveTo>
                    <a:pt x="139066" y="0"/>
                  </a:moveTo>
                  <a:lnTo>
                    <a:pt x="291466" y="0"/>
                  </a:lnTo>
                  <a:cubicBezTo>
                    <a:pt x="300038" y="0"/>
                    <a:pt x="307658" y="6667"/>
                    <a:pt x="307658" y="16192"/>
                  </a:cubicBezTo>
                  <a:lnTo>
                    <a:pt x="307658" y="23813"/>
                  </a:lnTo>
                  <a:cubicBezTo>
                    <a:pt x="307658" y="73343"/>
                    <a:pt x="348616" y="114300"/>
                    <a:pt x="398145" y="114300"/>
                  </a:cubicBezTo>
                  <a:lnTo>
                    <a:pt x="1019175" y="114300"/>
                  </a:lnTo>
                  <a:cubicBezTo>
                    <a:pt x="1068706" y="114300"/>
                    <a:pt x="1109663" y="73343"/>
                    <a:pt x="1109663" y="23813"/>
                  </a:cubicBezTo>
                  <a:lnTo>
                    <a:pt x="1109663" y="16192"/>
                  </a:lnTo>
                  <a:cubicBezTo>
                    <a:pt x="1109663" y="7620"/>
                    <a:pt x="1116331" y="0"/>
                    <a:pt x="1125856" y="0"/>
                  </a:cubicBezTo>
                  <a:lnTo>
                    <a:pt x="1277303" y="0"/>
                  </a:lnTo>
                  <a:cubicBezTo>
                    <a:pt x="1353503" y="0"/>
                    <a:pt x="1416368" y="62865"/>
                    <a:pt x="1416368" y="139065"/>
                  </a:cubicBezTo>
                  <a:lnTo>
                    <a:pt x="1416368" y="2926080"/>
                  </a:lnTo>
                  <a:cubicBezTo>
                    <a:pt x="1416368" y="3002280"/>
                    <a:pt x="1353503" y="3065145"/>
                    <a:pt x="1277303" y="3065145"/>
                  </a:cubicBezTo>
                  <a:lnTo>
                    <a:pt x="139066" y="3065145"/>
                  </a:lnTo>
                  <a:cubicBezTo>
                    <a:pt x="61913" y="3065145"/>
                    <a:pt x="0" y="3002280"/>
                    <a:pt x="0" y="2926080"/>
                  </a:cubicBezTo>
                  <a:lnTo>
                    <a:pt x="0" y="139065"/>
                  </a:lnTo>
                  <a:cubicBezTo>
                    <a:pt x="0" y="62865"/>
                    <a:pt x="62866" y="0"/>
                    <a:pt x="1390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30000"/>
                    <a:lumOff val="7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EA30AFE-BE66-47ED-AD16-845101B29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63" y="3233335"/>
            <a:ext cx="10355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defTabSz="609600"/>
            <a:r>
              <a:rPr lang="en-US" altLang="en-US" sz="54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字魂59号-创粗黑" panose="00000500000000000000" pitchFamily="2" charset="-122"/>
                <a:sym typeface="字魂59号-创粗黑" panose="00000500000000000000" pitchFamily="2" charset="-122"/>
              </a:rPr>
              <a:t>01.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3EDA85F-62E6-48FC-8B91-8C22BC8FB888}"/>
              </a:ext>
            </a:extLst>
          </p:cNvPr>
          <p:cNvGrpSpPr/>
          <p:nvPr/>
        </p:nvGrpSpPr>
        <p:grpSpPr>
          <a:xfrm>
            <a:off x="1190180" y="3243761"/>
            <a:ext cx="762604" cy="721881"/>
            <a:chOff x="1400045" y="3905250"/>
            <a:chExt cx="673764" cy="72188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E70358F-8D39-4C10-91B6-C1CBBF126405}"/>
                </a:ext>
              </a:extLst>
            </p:cNvPr>
            <p:cNvSpPr/>
            <p:nvPr/>
          </p:nvSpPr>
          <p:spPr>
            <a:xfrm>
              <a:off x="1400045" y="4025900"/>
              <a:ext cx="45719" cy="4266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8D300CE-4EB3-4B60-9210-BE8CB2821DFE}"/>
                </a:ext>
              </a:extLst>
            </p:cNvPr>
            <p:cNvSpPr/>
            <p:nvPr/>
          </p:nvSpPr>
          <p:spPr>
            <a:xfrm>
              <a:off x="1557056" y="4054475"/>
              <a:ext cx="45719" cy="57265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957B5F4-0990-40C1-B1FF-C5F8CD2A2302}"/>
                </a:ext>
              </a:extLst>
            </p:cNvPr>
            <p:cNvSpPr/>
            <p:nvPr/>
          </p:nvSpPr>
          <p:spPr>
            <a:xfrm>
              <a:off x="1714067" y="3905250"/>
              <a:ext cx="45719" cy="66790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3B754B4-FBBD-4AF5-BDC6-359C88CAFBB7}"/>
                </a:ext>
              </a:extLst>
            </p:cNvPr>
            <p:cNvSpPr/>
            <p:nvPr/>
          </p:nvSpPr>
          <p:spPr>
            <a:xfrm>
              <a:off x="1871078" y="3990975"/>
              <a:ext cx="45719" cy="409575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78953E-8832-45F6-851B-D43B22A61F00}"/>
                </a:ext>
              </a:extLst>
            </p:cNvPr>
            <p:cNvSpPr/>
            <p:nvPr/>
          </p:nvSpPr>
          <p:spPr>
            <a:xfrm>
              <a:off x="2028090" y="4054475"/>
              <a:ext cx="45719" cy="346075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956323C-C7DE-40AF-B4EE-DA17A9CAEE02}"/>
              </a:ext>
            </a:extLst>
          </p:cNvPr>
          <p:cNvSpPr txBox="1"/>
          <p:nvPr/>
        </p:nvSpPr>
        <p:spPr>
          <a:xfrm>
            <a:off x="1190180" y="1970844"/>
            <a:ext cx="1538883" cy="7364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20XX</a:t>
            </a:r>
            <a:r>
              <a:rPr lang="zh-CN" altLang="en-US" sz="2000" dirty="0">
                <a:latin typeface="+mn-ea"/>
              </a:rPr>
              <a:t>年度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+mn-ea"/>
              </a:rPr>
              <a:t>部门工作总结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22AF01-2D30-4134-A495-30F395FAD138}"/>
              </a:ext>
            </a:extLst>
          </p:cNvPr>
          <p:cNvSpPr txBox="1"/>
          <p:nvPr/>
        </p:nvSpPr>
        <p:spPr>
          <a:xfrm>
            <a:off x="1190180" y="5733009"/>
            <a:ext cx="1668727" cy="3231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Fill in the English name 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company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7F4FF0-3CAB-4006-BDC7-F29F36FEB7E5}"/>
              </a:ext>
            </a:extLst>
          </p:cNvPr>
          <p:cNvSpPr txBox="1"/>
          <p:nvPr/>
        </p:nvSpPr>
        <p:spPr>
          <a:xfrm>
            <a:off x="5110159" y="3218859"/>
            <a:ext cx="3770263" cy="646331"/>
          </a:xfrm>
          <a:prstGeom prst="rect">
            <a:avLst/>
          </a:prstGeom>
          <a:noFill/>
        </p:spPr>
        <p:txBody>
          <a:bodyPr wrap="none" lIns="0" tIns="0" rIns="0" bIns="0" rtlCol="0"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200" dirty="0">
                <a:solidFill>
                  <a:schemeClr val="accent1"/>
                </a:solidFill>
                <a:latin typeface="+mj-ea"/>
                <a:ea typeface="+mj-ea"/>
                <a:cs typeface="字魂59号-创粗黑" panose="00000500000000000000" pitchFamily="2" charset="-122"/>
                <a:sym typeface="字魂59号-创粗黑" panose="00000500000000000000" pitchFamily="2" charset="-122"/>
              </a:rPr>
              <a:t>需求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6FC369-D5A3-48AC-A8F1-BC3815747E4F}"/>
              </a:ext>
            </a:extLst>
          </p:cNvPr>
          <p:cNvSpPr txBox="1"/>
          <p:nvPr/>
        </p:nvSpPr>
        <p:spPr>
          <a:xfrm>
            <a:off x="10963641" y="4748701"/>
            <a:ext cx="637995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7DF0AD7-33C9-463C-BFC0-074A71AE8040}"/>
              </a:ext>
            </a:extLst>
          </p:cNvPr>
          <p:cNvSpPr txBox="1"/>
          <p:nvPr/>
        </p:nvSpPr>
        <p:spPr>
          <a:xfrm>
            <a:off x="10051532" y="5840778"/>
            <a:ext cx="1530868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November 22nd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311BDE-F2CC-4875-B43D-C624880928FF}"/>
              </a:ext>
            </a:extLst>
          </p:cNvPr>
          <p:cNvGrpSpPr/>
          <p:nvPr/>
        </p:nvGrpSpPr>
        <p:grpSpPr>
          <a:xfrm>
            <a:off x="11432380" y="5112624"/>
            <a:ext cx="73820" cy="611901"/>
            <a:chOff x="11432380" y="5112624"/>
            <a:chExt cx="73820" cy="611901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ADF137B-FB7F-488C-9489-790DFBBF847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6200" y="5112624"/>
              <a:ext cx="0" cy="6119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6284B7F-0870-493D-80EC-34892F933080}"/>
                </a:ext>
              </a:extLst>
            </p:cNvPr>
            <p:cNvSpPr/>
            <p:nvPr/>
          </p:nvSpPr>
          <p:spPr>
            <a:xfrm rot="5400000">
              <a:off x="11432380" y="5650705"/>
              <a:ext cx="73819" cy="73819"/>
            </a:xfrm>
            <a:custGeom>
              <a:avLst/>
              <a:gdLst>
                <a:gd name="connsiteX0" fmla="*/ 180000 w 481467"/>
                <a:gd name="connsiteY0" fmla="*/ 0 h 346075"/>
                <a:gd name="connsiteX1" fmla="*/ 180000 w 481467"/>
                <a:gd name="connsiteY1" fmla="*/ 123825 h 346075"/>
                <a:gd name="connsiteX2" fmla="*/ 481467 w 481467"/>
                <a:gd name="connsiteY2" fmla="*/ 123825 h 346075"/>
                <a:gd name="connsiteX3" fmla="*/ 481467 w 481467"/>
                <a:gd name="connsiteY3" fmla="*/ 346075 h 346075"/>
                <a:gd name="connsiteX4" fmla="*/ 121467 w 481467"/>
                <a:gd name="connsiteY4" fmla="*/ 346075 h 346075"/>
                <a:gd name="connsiteX5" fmla="*/ 121467 w 481467"/>
                <a:gd name="connsiteY5" fmla="*/ 180000 h 346075"/>
                <a:gd name="connsiteX6" fmla="*/ 0 w 481467"/>
                <a:gd name="connsiteY6" fmla="*/ 180000 h 346075"/>
                <a:gd name="connsiteX7" fmla="*/ 180000 w 481467"/>
                <a:gd name="connsiteY7" fmla="*/ 0 h 346075"/>
                <a:gd name="connsiteX0" fmla="*/ 481467 w 572907"/>
                <a:gd name="connsiteY0" fmla="*/ 123825 h 346075"/>
                <a:gd name="connsiteX1" fmla="*/ 481467 w 572907"/>
                <a:gd name="connsiteY1" fmla="*/ 346075 h 346075"/>
                <a:gd name="connsiteX2" fmla="*/ 121467 w 572907"/>
                <a:gd name="connsiteY2" fmla="*/ 346075 h 346075"/>
                <a:gd name="connsiteX3" fmla="*/ 121467 w 572907"/>
                <a:gd name="connsiteY3" fmla="*/ 180000 h 346075"/>
                <a:gd name="connsiteX4" fmla="*/ 0 w 572907"/>
                <a:gd name="connsiteY4" fmla="*/ 180000 h 346075"/>
                <a:gd name="connsiteX5" fmla="*/ 180000 w 572907"/>
                <a:gd name="connsiteY5" fmla="*/ 0 h 346075"/>
                <a:gd name="connsiteX6" fmla="*/ 180000 w 572907"/>
                <a:gd name="connsiteY6" fmla="*/ 123825 h 346075"/>
                <a:gd name="connsiteX7" fmla="*/ 572907 w 572907"/>
                <a:gd name="connsiteY7" fmla="*/ 215265 h 346075"/>
                <a:gd name="connsiteX0" fmla="*/ 481467 w 572907"/>
                <a:gd name="connsiteY0" fmla="*/ 346075 h 346075"/>
                <a:gd name="connsiteX1" fmla="*/ 121467 w 572907"/>
                <a:gd name="connsiteY1" fmla="*/ 346075 h 346075"/>
                <a:gd name="connsiteX2" fmla="*/ 121467 w 572907"/>
                <a:gd name="connsiteY2" fmla="*/ 180000 h 346075"/>
                <a:gd name="connsiteX3" fmla="*/ 0 w 572907"/>
                <a:gd name="connsiteY3" fmla="*/ 180000 h 346075"/>
                <a:gd name="connsiteX4" fmla="*/ 180000 w 572907"/>
                <a:gd name="connsiteY4" fmla="*/ 0 h 346075"/>
                <a:gd name="connsiteX5" fmla="*/ 180000 w 572907"/>
                <a:gd name="connsiteY5" fmla="*/ 123825 h 346075"/>
                <a:gd name="connsiteX6" fmla="*/ 572907 w 572907"/>
                <a:gd name="connsiteY6" fmla="*/ 215265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121467 w 481467"/>
                <a:gd name="connsiteY2" fmla="*/ 180000 h 346075"/>
                <a:gd name="connsiteX3" fmla="*/ 0 w 481467"/>
                <a:gd name="connsiteY3" fmla="*/ 180000 h 346075"/>
                <a:gd name="connsiteX4" fmla="*/ 180000 w 481467"/>
                <a:gd name="connsiteY4" fmla="*/ 0 h 346075"/>
                <a:gd name="connsiteX5" fmla="*/ 180000 w 481467"/>
                <a:gd name="connsiteY5" fmla="*/ 123825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121467 w 481467"/>
                <a:gd name="connsiteY2" fmla="*/ 180000 h 346075"/>
                <a:gd name="connsiteX3" fmla="*/ 0 w 481467"/>
                <a:gd name="connsiteY3" fmla="*/ 180000 h 346075"/>
                <a:gd name="connsiteX4" fmla="*/ 180000 w 481467"/>
                <a:gd name="connsiteY4" fmla="*/ 0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0 w 481467"/>
                <a:gd name="connsiteY2" fmla="*/ 180000 h 346075"/>
                <a:gd name="connsiteX3" fmla="*/ 180000 w 481467"/>
                <a:gd name="connsiteY3" fmla="*/ 0 h 346075"/>
                <a:gd name="connsiteX0" fmla="*/ 481467 w 481467"/>
                <a:gd name="connsiteY0" fmla="*/ 346075 h 346075"/>
                <a:gd name="connsiteX1" fmla="*/ 0 w 481467"/>
                <a:gd name="connsiteY1" fmla="*/ 180000 h 346075"/>
                <a:gd name="connsiteX2" fmla="*/ 180000 w 481467"/>
                <a:gd name="connsiteY2" fmla="*/ 0 h 346075"/>
                <a:gd name="connsiteX0" fmla="*/ 0 w 180000"/>
                <a:gd name="connsiteY0" fmla="*/ 180000 h 180000"/>
                <a:gd name="connsiteX1" fmla="*/ 180000 w 180000"/>
                <a:gd name="connsiteY1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000" h="180000">
                  <a:moveTo>
                    <a:pt x="0" y="180000"/>
                  </a:moveTo>
                  <a:cubicBezTo>
                    <a:pt x="0" y="80589"/>
                    <a:pt x="80589" y="0"/>
                    <a:pt x="180000" y="0"/>
                  </a:cubicBez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571130C-4B67-438F-909F-27355F6069B1}"/>
              </a:ext>
            </a:extLst>
          </p:cNvPr>
          <p:cNvGrpSpPr/>
          <p:nvPr/>
        </p:nvGrpSpPr>
        <p:grpSpPr>
          <a:xfrm>
            <a:off x="876300" y="387350"/>
            <a:ext cx="1495425" cy="200025"/>
            <a:chOff x="8759825" y="469900"/>
            <a:chExt cx="1495425" cy="200025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FEABFA7-6E0E-46B3-9115-AC9DADF0C91C}"/>
                </a:ext>
              </a:extLst>
            </p:cNvPr>
            <p:cNvSpPr/>
            <p:nvPr/>
          </p:nvSpPr>
          <p:spPr>
            <a:xfrm>
              <a:off x="9836150" y="4794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solidFill>
              <a:srgbClr val="FBB04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3F83202E-2731-4993-9143-597B0C66374A}"/>
                </a:ext>
              </a:extLst>
            </p:cNvPr>
            <p:cNvSpPr/>
            <p:nvPr/>
          </p:nvSpPr>
          <p:spPr>
            <a:xfrm>
              <a:off x="9407525" y="4794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solidFill>
              <a:srgbClr val="EF5B3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CDEF86E5-76D4-46D2-8F8B-7579B323955C}"/>
                </a:ext>
              </a:extLst>
            </p:cNvPr>
            <p:cNvSpPr/>
            <p:nvPr/>
          </p:nvSpPr>
          <p:spPr>
            <a:xfrm>
              <a:off x="9550400" y="4794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solidFill>
              <a:srgbClr val="293B8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A3968BDC-2CAD-49E8-BE2F-E86BD00AAE3C}"/>
                </a:ext>
              </a:extLst>
            </p:cNvPr>
            <p:cNvSpPr/>
            <p:nvPr/>
          </p:nvSpPr>
          <p:spPr>
            <a:xfrm>
              <a:off x="9664700" y="4794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solidFill>
              <a:srgbClr val="1A9248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E991C8F-0361-4A63-86D4-2C4E07440642}"/>
                </a:ext>
              </a:extLst>
            </p:cNvPr>
            <p:cNvSpPr/>
            <p:nvPr/>
          </p:nvSpPr>
          <p:spPr>
            <a:xfrm>
              <a:off x="8759825" y="4699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90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AD868303-06D8-4000-97F7-25D87CA5B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48856F-05F7-460B-A424-BB471C6BB186}"/>
              </a:ext>
            </a:extLst>
          </p:cNvPr>
          <p:cNvSpPr txBox="1"/>
          <p:nvPr/>
        </p:nvSpPr>
        <p:spPr>
          <a:xfrm>
            <a:off x="603250" y="340149"/>
            <a:ext cx="6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F1468410-E6D4-40AA-816C-9A03DB1019F7}"/>
              </a:ext>
            </a:extLst>
          </p:cNvPr>
          <p:cNvSpPr/>
          <p:nvPr/>
        </p:nvSpPr>
        <p:spPr>
          <a:xfrm>
            <a:off x="3245870" y="469587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8B9103-2E68-48FE-8CE8-52DFA904CA35}"/>
              </a:ext>
            </a:extLst>
          </p:cNvPr>
          <p:cNvSpPr txBox="1"/>
          <p:nvPr/>
        </p:nvSpPr>
        <p:spPr>
          <a:xfrm>
            <a:off x="3631262" y="481784"/>
            <a:ext cx="56425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数据分析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EA70D7-4603-479D-80EA-A75F0CDF1490}"/>
              </a:ext>
            </a:extLst>
          </p:cNvPr>
          <p:cNvSpPr txBox="1"/>
          <p:nvPr/>
        </p:nvSpPr>
        <p:spPr>
          <a:xfrm>
            <a:off x="5634236" y="481784"/>
            <a:ext cx="56425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总结复盘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F1323DE-C4E8-42EA-9067-3937344661CD}"/>
              </a:ext>
            </a:extLst>
          </p:cNvPr>
          <p:cNvSpPr txBox="1"/>
          <p:nvPr/>
        </p:nvSpPr>
        <p:spPr>
          <a:xfrm>
            <a:off x="6635723" y="481784"/>
            <a:ext cx="673261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展望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&amp;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规划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D46111-8D57-4E10-982E-299597386262}"/>
              </a:ext>
            </a:extLst>
          </p:cNvPr>
          <p:cNvSpPr txBox="1"/>
          <p:nvPr/>
        </p:nvSpPr>
        <p:spPr>
          <a:xfrm>
            <a:off x="4632749" y="481784"/>
            <a:ext cx="56425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亮点展示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2D5AE5F-8AEB-4CC3-AB9C-0AA5E520F699}"/>
              </a:ext>
            </a:extLst>
          </p:cNvPr>
          <p:cNvSpPr/>
          <p:nvPr/>
        </p:nvSpPr>
        <p:spPr>
          <a:xfrm>
            <a:off x="4390637" y="542925"/>
            <a:ext cx="46994" cy="46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78606C1-E67E-4AE1-892F-B7477CFC26FA}"/>
              </a:ext>
            </a:extLst>
          </p:cNvPr>
          <p:cNvSpPr/>
          <p:nvPr/>
        </p:nvSpPr>
        <p:spPr>
          <a:xfrm>
            <a:off x="5392124" y="542925"/>
            <a:ext cx="46994" cy="46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4ADC971-E3E4-4347-BAD6-71DD6A35991F}"/>
              </a:ext>
            </a:extLst>
          </p:cNvPr>
          <p:cNvSpPr/>
          <p:nvPr/>
        </p:nvSpPr>
        <p:spPr>
          <a:xfrm>
            <a:off x="6393611" y="542925"/>
            <a:ext cx="46994" cy="46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FDDCF2-5726-451D-BB4D-D2B3AD0E131B}"/>
              </a:ext>
            </a:extLst>
          </p:cNvPr>
          <p:cNvSpPr txBox="1"/>
          <p:nvPr/>
        </p:nvSpPr>
        <p:spPr>
          <a:xfrm>
            <a:off x="603250" y="1151480"/>
            <a:ext cx="1538883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需求情况概述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B5A413-ED80-4F5B-BBC2-0D8D79D6C15B}"/>
              </a:ext>
            </a:extLst>
          </p:cNvPr>
          <p:cNvSpPr txBox="1"/>
          <p:nvPr/>
        </p:nvSpPr>
        <p:spPr>
          <a:xfrm>
            <a:off x="603250" y="1472758"/>
            <a:ext cx="65" cy="15209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D8FDAD6-1B42-4CDA-B8FF-DD24567122C0}"/>
              </a:ext>
            </a:extLst>
          </p:cNvPr>
          <p:cNvSpPr txBox="1"/>
          <p:nvPr/>
        </p:nvSpPr>
        <p:spPr>
          <a:xfrm>
            <a:off x="616993" y="6005379"/>
            <a:ext cx="1158972" cy="2882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English name 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company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4EBA1586-0FA8-4A2A-8336-00A59AF1B3E3}"/>
              </a:ext>
            </a:extLst>
          </p:cNvPr>
          <p:cNvSpPr txBox="1"/>
          <p:nvPr/>
        </p:nvSpPr>
        <p:spPr>
          <a:xfrm>
            <a:off x="10731206" y="6005379"/>
            <a:ext cx="851194" cy="2882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slogan</a:t>
            </a:r>
          </a:p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company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219520E-FD7A-40F3-ABBF-B51E46196840}"/>
              </a:ext>
            </a:extLst>
          </p:cNvPr>
          <p:cNvGrpSpPr/>
          <p:nvPr/>
        </p:nvGrpSpPr>
        <p:grpSpPr>
          <a:xfrm>
            <a:off x="3469158" y="2126692"/>
            <a:ext cx="2416305" cy="3044631"/>
            <a:chOff x="620689" y="2126692"/>
            <a:chExt cx="2416305" cy="3044631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A0859BD-810E-43FD-91AA-62F3F59EC994}"/>
                </a:ext>
              </a:extLst>
            </p:cNvPr>
            <p:cNvSpPr/>
            <p:nvPr/>
          </p:nvSpPr>
          <p:spPr>
            <a:xfrm>
              <a:off x="620689" y="2126692"/>
              <a:ext cx="2416305" cy="3044631"/>
            </a:xfrm>
            <a:prstGeom prst="roundRect">
              <a:avLst>
                <a:gd name="adj" fmla="val 90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89171BF-2DF6-4833-9081-9F7CA88E97A8}"/>
                </a:ext>
              </a:extLst>
            </p:cNvPr>
            <p:cNvSpPr txBox="1"/>
            <p:nvPr/>
          </p:nvSpPr>
          <p:spPr>
            <a:xfrm>
              <a:off x="774783" y="2291200"/>
              <a:ext cx="2051844" cy="73430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实现五子棋棋局的</a:t>
              </a:r>
              <a:endPara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控制，判赢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1DF12A3-D050-4E81-98FF-39A1DEF7819E}"/>
                </a:ext>
              </a:extLst>
            </p:cNvPr>
            <p:cNvSpPr txBox="1"/>
            <p:nvPr/>
          </p:nvSpPr>
          <p:spPr>
            <a:xfrm>
              <a:off x="774783" y="3283364"/>
              <a:ext cx="2108118" cy="7814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/>
                <a:t>实现五子棋棋盘数据的存储与修改，判断游戏结束并返回对应界面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9CBDD4A-0FB3-4CB9-9B56-2165DE4045DF}"/>
                </a:ext>
              </a:extLst>
            </p:cNvPr>
            <p:cNvSpPr/>
            <p:nvPr/>
          </p:nvSpPr>
          <p:spPr>
            <a:xfrm>
              <a:off x="2756802" y="4891131"/>
              <a:ext cx="126098" cy="12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FB97020-0F94-4753-BC3F-4331287FB972}"/>
              </a:ext>
            </a:extLst>
          </p:cNvPr>
          <p:cNvGrpSpPr/>
          <p:nvPr/>
        </p:nvGrpSpPr>
        <p:grpSpPr>
          <a:xfrm>
            <a:off x="6317627" y="2126692"/>
            <a:ext cx="2416305" cy="3044631"/>
            <a:chOff x="620689" y="2126692"/>
            <a:chExt cx="2416305" cy="3044631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52912A44-2287-41D0-86AE-40BC536F51F0}"/>
                </a:ext>
              </a:extLst>
            </p:cNvPr>
            <p:cNvSpPr/>
            <p:nvPr/>
          </p:nvSpPr>
          <p:spPr>
            <a:xfrm>
              <a:off x="620689" y="2126692"/>
              <a:ext cx="2416305" cy="3044631"/>
            </a:xfrm>
            <a:prstGeom prst="roundRect">
              <a:avLst>
                <a:gd name="adj" fmla="val 90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4DAA938-8864-40FA-A638-24DE385142EB}"/>
                </a:ext>
              </a:extLst>
            </p:cNvPr>
            <p:cNvSpPr txBox="1"/>
            <p:nvPr/>
          </p:nvSpPr>
          <p:spPr>
            <a:xfrm>
              <a:off x="774783" y="2291200"/>
              <a:ext cx="1025922" cy="34958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五子棋</a:t>
              </a:r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endPara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C24F551-878A-4C79-B33F-67177CEE07E6}"/>
                </a:ext>
              </a:extLst>
            </p:cNvPr>
            <p:cNvSpPr txBox="1"/>
            <p:nvPr/>
          </p:nvSpPr>
          <p:spPr>
            <a:xfrm>
              <a:off x="774783" y="3283364"/>
              <a:ext cx="2108118" cy="5121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/>
                <a:t>使</a:t>
              </a:r>
              <a:r>
                <a:rPr lang="en-US" altLang="zh-CN" sz="1400" dirty="0"/>
                <a:t>AI</a:t>
              </a:r>
              <a:r>
                <a:rPr lang="zh-CN" altLang="en-US" sz="1400" dirty="0"/>
                <a:t>能够选择对自己最有利的点落子</a:t>
              </a: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699AB831-19C2-4C34-AA1E-32C75ADD5303}"/>
                </a:ext>
              </a:extLst>
            </p:cNvPr>
            <p:cNvSpPr/>
            <p:nvPr/>
          </p:nvSpPr>
          <p:spPr>
            <a:xfrm>
              <a:off x="2756802" y="4891131"/>
              <a:ext cx="126098" cy="12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E04CC29-95F6-48B6-A8D7-9259695E059E}"/>
              </a:ext>
            </a:extLst>
          </p:cNvPr>
          <p:cNvGrpSpPr/>
          <p:nvPr/>
        </p:nvGrpSpPr>
        <p:grpSpPr>
          <a:xfrm>
            <a:off x="9166095" y="2126692"/>
            <a:ext cx="2416305" cy="3044631"/>
            <a:chOff x="620689" y="2126692"/>
            <a:chExt cx="2416305" cy="3044631"/>
          </a:xfrm>
        </p:grpSpPr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C98D9857-E08C-4353-A4B6-0E5374A559F7}"/>
                </a:ext>
              </a:extLst>
            </p:cNvPr>
            <p:cNvSpPr/>
            <p:nvPr/>
          </p:nvSpPr>
          <p:spPr>
            <a:xfrm>
              <a:off x="620689" y="2126692"/>
              <a:ext cx="2416305" cy="3044631"/>
            </a:xfrm>
            <a:prstGeom prst="roundRect">
              <a:avLst>
                <a:gd name="adj" fmla="val 9041"/>
              </a:avLst>
            </a:prstGeom>
            <a:noFill/>
            <a:ln w="9525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62EC9A0-8234-44A1-A745-3DCD432D4936}"/>
                </a:ext>
              </a:extLst>
            </p:cNvPr>
            <p:cNvSpPr txBox="1"/>
            <p:nvPr/>
          </p:nvSpPr>
          <p:spPr>
            <a:xfrm>
              <a:off x="774783" y="2291200"/>
              <a:ext cx="1025922" cy="34958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功能拓展</a:t>
              </a: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6C59475-1BBE-40B8-BA72-72E246DC0B51}"/>
                </a:ext>
              </a:extLst>
            </p:cNvPr>
            <p:cNvSpPr txBox="1"/>
            <p:nvPr/>
          </p:nvSpPr>
          <p:spPr>
            <a:xfrm>
              <a:off x="774783" y="3283364"/>
              <a:ext cx="2108118" cy="5121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</a:rPr>
                <a:t>增加悔棋、网络对局等功能</a:t>
              </a: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F77F4A2-F115-4822-8F0C-E684964A92B6}"/>
                </a:ext>
              </a:extLst>
            </p:cNvPr>
            <p:cNvSpPr/>
            <p:nvPr/>
          </p:nvSpPr>
          <p:spPr>
            <a:xfrm>
              <a:off x="2756802" y="4891131"/>
              <a:ext cx="126098" cy="126098"/>
            </a:xfrm>
            <a:prstGeom prst="ellipse">
              <a:avLst/>
            </a:prstGeom>
            <a:noFill/>
            <a:ln w="6350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4DD0141-2B6E-4F8B-834A-8AD0222000BB}"/>
              </a:ext>
            </a:extLst>
          </p:cNvPr>
          <p:cNvGrpSpPr/>
          <p:nvPr/>
        </p:nvGrpSpPr>
        <p:grpSpPr>
          <a:xfrm>
            <a:off x="620689" y="2126692"/>
            <a:ext cx="2416305" cy="3044631"/>
            <a:chOff x="620689" y="2126692"/>
            <a:chExt cx="2416305" cy="3044631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B11E552-EF93-4D50-849B-340A4E5F0C3B}"/>
                </a:ext>
              </a:extLst>
            </p:cNvPr>
            <p:cNvSpPr/>
            <p:nvPr/>
          </p:nvSpPr>
          <p:spPr>
            <a:xfrm>
              <a:off x="620689" y="2126692"/>
              <a:ext cx="2416305" cy="3044631"/>
            </a:xfrm>
            <a:prstGeom prst="roundRect">
              <a:avLst>
                <a:gd name="adj" fmla="val 90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E42CD1-A9E8-4520-8481-82FA0D747E19}"/>
                </a:ext>
              </a:extLst>
            </p:cNvPr>
            <p:cNvSpPr txBox="1"/>
            <p:nvPr/>
          </p:nvSpPr>
          <p:spPr>
            <a:xfrm>
              <a:off x="774783" y="2291200"/>
              <a:ext cx="2051844" cy="34958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实现人机界面交互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A10C410-0C29-4A7D-8F6D-4F9B2CB51486}"/>
                </a:ext>
              </a:extLst>
            </p:cNvPr>
            <p:cNvSpPr txBox="1"/>
            <p:nvPr/>
          </p:nvSpPr>
          <p:spPr>
            <a:xfrm>
              <a:off x="774783" y="3283364"/>
              <a:ext cx="2108118" cy="24545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/>
                <a:t>使用</a:t>
              </a:r>
              <a:r>
                <a:rPr lang="en-US" altLang="zh-CN" sz="1400" dirty="0" err="1"/>
                <a:t>easyx</a:t>
              </a:r>
              <a:r>
                <a:rPr lang="zh-CN" altLang="en-US" sz="1400" dirty="0"/>
                <a:t>图形库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B7F06C2-F7C7-4033-9255-124F187887E6}"/>
                </a:ext>
              </a:extLst>
            </p:cNvPr>
            <p:cNvSpPr/>
            <p:nvPr/>
          </p:nvSpPr>
          <p:spPr>
            <a:xfrm>
              <a:off x="2756802" y="4891131"/>
              <a:ext cx="126098" cy="12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F1A6F2C-8A6B-43CE-917B-7A04893E305B}"/>
              </a:ext>
            </a:extLst>
          </p:cNvPr>
          <p:cNvGrpSpPr/>
          <p:nvPr/>
        </p:nvGrpSpPr>
        <p:grpSpPr>
          <a:xfrm>
            <a:off x="10086975" y="387350"/>
            <a:ext cx="1495425" cy="200025"/>
            <a:chOff x="8759825" y="469900"/>
            <a:chExt cx="1495425" cy="200025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2B448CB-319C-46B8-AC6C-E1C785401DCB}"/>
                </a:ext>
              </a:extLst>
            </p:cNvPr>
            <p:cNvSpPr/>
            <p:nvPr/>
          </p:nvSpPr>
          <p:spPr>
            <a:xfrm>
              <a:off x="9836150" y="4794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solidFill>
              <a:srgbClr val="FBB04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143C892-1995-45CE-A656-F305172AF7EC}"/>
                </a:ext>
              </a:extLst>
            </p:cNvPr>
            <p:cNvSpPr/>
            <p:nvPr/>
          </p:nvSpPr>
          <p:spPr>
            <a:xfrm>
              <a:off x="9407525" y="4794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solidFill>
              <a:srgbClr val="EF5B3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F739FCA-4115-4D38-962E-BD49528B3497}"/>
                </a:ext>
              </a:extLst>
            </p:cNvPr>
            <p:cNvSpPr/>
            <p:nvPr/>
          </p:nvSpPr>
          <p:spPr>
            <a:xfrm>
              <a:off x="9550400" y="4794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solidFill>
              <a:srgbClr val="293B8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DD1A1EF0-92CE-46C0-AAB6-9ABED65FC35A}"/>
                </a:ext>
              </a:extLst>
            </p:cNvPr>
            <p:cNvSpPr/>
            <p:nvPr/>
          </p:nvSpPr>
          <p:spPr>
            <a:xfrm>
              <a:off x="9664700" y="4794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solidFill>
              <a:srgbClr val="1A9248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9A67DEE-0931-443F-8C96-EA01A13005F4}"/>
                </a:ext>
              </a:extLst>
            </p:cNvPr>
            <p:cNvSpPr/>
            <p:nvPr/>
          </p:nvSpPr>
          <p:spPr>
            <a:xfrm>
              <a:off x="8759825" y="4699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65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38AB38BF-E426-4AEB-9594-5E8BC6B51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E23477DD-A775-420E-B42A-166607AAB19C}"/>
              </a:ext>
            </a:extLst>
          </p:cNvPr>
          <p:cNvSpPr/>
          <p:nvPr/>
        </p:nvSpPr>
        <p:spPr>
          <a:xfrm>
            <a:off x="4309988" y="2398707"/>
            <a:ext cx="6164356" cy="616435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A4CB484-2EBD-434C-855F-6B0A1ED8A437}"/>
              </a:ext>
            </a:extLst>
          </p:cNvPr>
          <p:cNvSpPr/>
          <p:nvPr/>
        </p:nvSpPr>
        <p:spPr>
          <a:xfrm>
            <a:off x="7170057" y="-1972802"/>
            <a:ext cx="5215604" cy="5215604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43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57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8C0C2CB-365A-45F3-8D75-44797978DE73}"/>
              </a:ext>
            </a:extLst>
          </p:cNvPr>
          <p:cNvSpPr/>
          <p:nvPr/>
        </p:nvSpPr>
        <p:spPr>
          <a:xfrm>
            <a:off x="7408842" y="375530"/>
            <a:ext cx="6349120" cy="634912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76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41C0341-625A-4312-B7B9-22C504BB7571}"/>
              </a:ext>
            </a:extLst>
          </p:cNvPr>
          <p:cNvSpPr/>
          <p:nvPr/>
        </p:nvSpPr>
        <p:spPr>
          <a:xfrm>
            <a:off x="-2024001" y="-3080221"/>
            <a:ext cx="7262118" cy="726211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37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CE5BB42-C286-4EE6-AA92-E3CB1A174682}"/>
              </a:ext>
            </a:extLst>
          </p:cNvPr>
          <p:cNvGrpSpPr/>
          <p:nvPr/>
        </p:nvGrpSpPr>
        <p:grpSpPr>
          <a:xfrm>
            <a:off x="615949" y="1240192"/>
            <a:ext cx="3891643" cy="8008717"/>
            <a:chOff x="1221965" y="3799606"/>
            <a:chExt cx="2096607" cy="4314664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F2EB93C-DA34-43D0-ADB7-F1B7A9700704}"/>
                </a:ext>
              </a:extLst>
            </p:cNvPr>
            <p:cNvSpPr/>
            <p:nvPr/>
          </p:nvSpPr>
          <p:spPr>
            <a:xfrm>
              <a:off x="1221965" y="3799606"/>
              <a:ext cx="2096607" cy="4314664"/>
            </a:xfrm>
            <a:custGeom>
              <a:avLst/>
              <a:gdLst>
                <a:gd name="connsiteX0" fmla="*/ 1562100 w 1562100"/>
                <a:gd name="connsiteY0" fmla="*/ 224790 h 3214687"/>
                <a:gd name="connsiteX1" fmla="*/ 1562100 w 1562100"/>
                <a:gd name="connsiteY1" fmla="*/ 2989898 h 3214687"/>
                <a:gd name="connsiteX2" fmla="*/ 1496377 w 1562100"/>
                <a:gd name="connsiteY2" fmla="*/ 3148965 h 3214687"/>
                <a:gd name="connsiteX3" fmla="*/ 1337310 w 1562100"/>
                <a:gd name="connsiteY3" fmla="*/ 3214688 h 3214687"/>
                <a:gd name="connsiteX4" fmla="*/ 224790 w 1562100"/>
                <a:gd name="connsiteY4" fmla="*/ 3214688 h 3214687"/>
                <a:gd name="connsiteX5" fmla="*/ 65723 w 1562100"/>
                <a:gd name="connsiteY5" fmla="*/ 3148965 h 3214687"/>
                <a:gd name="connsiteX6" fmla="*/ 0 w 1562100"/>
                <a:gd name="connsiteY6" fmla="*/ 2989898 h 3214687"/>
                <a:gd name="connsiteX7" fmla="*/ 0 w 1562100"/>
                <a:gd name="connsiteY7" fmla="*/ 224790 h 3214687"/>
                <a:gd name="connsiteX8" fmla="*/ 65723 w 1562100"/>
                <a:gd name="connsiteY8" fmla="*/ 65723 h 3214687"/>
                <a:gd name="connsiteX9" fmla="*/ 224790 w 1562100"/>
                <a:gd name="connsiteY9" fmla="*/ 0 h 3214687"/>
                <a:gd name="connsiteX10" fmla="*/ 1337310 w 1562100"/>
                <a:gd name="connsiteY10" fmla="*/ 0 h 3214687"/>
                <a:gd name="connsiteX11" fmla="*/ 1496377 w 1562100"/>
                <a:gd name="connsiteY11" fmla="*/ 65723 h 3214687"/>
                <a:gd name="connsiteX12" fmla="*/ 1562100 w 1562100"/>
                <a:gd name="connsiteY12" fmla="*/ 224790 h 32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2100" h="3214687">
                  <a:moveTo>
                    <a:pt x="1562100" y="224790"/>
                  </a:moveTo>
                  <a:lnTo>
                    <a:pt x="1562100" y="2989898"/>
                  </a:lnTo>
                  <a:cubicBezTo>
                    <a:pt x="1562100" y="3051810"/>
                    <a:pt x="1536383" y="3108008"/>
                    <a:pt x="1496377" y="3148965"/>
                  </a:cubicBezTo>
                  <a:cubicBezTo>
                    <a:pt x="1455421" y="3189923"/>
                    <a:pt x="1399223" y="3214688"/>
                    <a:pt x="1337310" y="3214688"/>
                  </a:cubicBezTo>
                  <a:lnTo>
                    <a:pt x="224790" y="3214688"/>
                  </a:lnTo>
                  <a:cubicBezTo>
                    <a:pt x="162877" y="3214688"/>
                    <a:pt x="106680" y="3188970"/>
                    <a:pt x="65723" y="3148965"/>
                  </a:cubicBezTo>
                  <a:cubicBezTo>
                    <a:pt x="24765" y="3108008"/>
                    <a:pt x="0" y="3051810"/>
                    <a:pt x="0" y="2989898"/>
                  </a:cubicBezTo>
                  <a:lnTo>
                    <a:pt x="0" y="224790"/>
                  </a:lnTo>
                  <a:cubicBezTo>
                    <a:pt x="0" y="162878"/>
                    <a:pt x="25717" y="106680"/>
                    <a:pt x="65723" y="65723"/>
                  </a:cubicBezTo>
                  <a:cubicBezTo>
                    <a:pt x="106680" y="24765"/>
                    <a:pt x="162877" y="0"/>
                    <a:pt x="224790" y="0"/>
                  </a:cubicBezTo>
                  <a:lnTo>
                    <a:pt x="1337310" y="0"/>
                  </a:lnTo>
                  <a:cubicBezTo>
                    <a:pt x="1399223" y="0"/>
                    <a:pt x="1455421" y="24765"/>
                    <a:pt x="1496377" y="65723"/>
                  </a:cubicBezTo>
                  <a:cubicBezTo>
                    <a:pt x="1537335" y="106680"/>
                    <a:pt x="1562100" y="162878"/>
                    <a:pt x="1562100" y="22479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0E902F1-6DA8-4401-81A8-0C7BBDCF8E55}"/>
                </a:ext>
              </a:extLst>
            </p:cNvPr>
            <p:cNvSpPr/>
            <p:nvPr/>
          </p:nvSpPr>
          <p:spPr>
            <a:xfrm>
              <a:off x="1320403" y="3899324"/>
              <a:ext cx="1901009" cy="4113951"/>
            </a:xfrm>
            <a:custGeom>
              <a:avLst/>
              <a:gdLst>
                <a:gd name="connsiteX0" fmla="*/ 139066 w 1416368"/>
                <a:gd name="connsiteY0" fmla="*/ 0 h 3065144"/>
                <a:gd name="connsiteX1" fmla="*/ 291466 w 1416368"/>
                <a:gd name="connsiteY1" fmla="*/ 0 h 3065144"/>
                <a:gd name="connsiteX2" fmla="*/ 307658 w 1416368"/>
                <a:gd name="connsiteY2" fmla="*/ 16192 h 3065144"/>
                <a:gd name="connsiteX3" fmla="*/ 307658 w 1416368"/>
                <a:gd name="connsiteY3" fmla="*/ 23813 h 3065144"/>
                <a:gd name="connsiteX4" fmla="*/ 398145 w 1416368"/>
                <a:gd name="connsiteY4" fmla="*/ 114300 h 3065144"/>
                <a:gd name="connsiteX5" fmla="*/ 1019175 w 1416368"/>
                <a:gd name="connsiteY5" fmla="*/ 114300 h 3065144"/>
                <a:gd name="connsiteX6" fmla="*/ 1109663 w 1416368"/>
                <a:gd name="connsiteY6" fmla="*/ 23813 h 3065144"/>
                <a:gd name="connsiteX7" fmla="*/ 1109663 w 1416368"/>
                <a:gd name="connsiteY7" fmla="*/ 16192 h 3065144"/>
                <a:gd name="connsiteX8" fmla="*/ 1125856 w 1416368"/>
                <a:gd name="connsiteY8" fmla="*/ 0 h 3065144"/>
                <a:gd name="connsiteX9" fmla="*/ 1277303 w 1416368"/>
                <a:gd name="connsiteY9" fmla="*/ 0 h 3065144"/>
                <a:gd name="connsiteX10" fmla="*/ 1416368 w 1416368"/>
                <a:gd name="connsiteY10" fmla="*/ 139065 h 3065144"/>
                <a:gd name="connsiteX11" fmla="*/ 1416368 w 1416368"/>
                <a:gd name="connsiteY11" fmla="*/ 2926080 h 3065144"/>
                <a:gd name="connsiteX12" fmla="*/ 1277303 w 1416368"/>
                <a:gd name="connsiteY12" fmla="*/ 3065145 h 3065144"/>
                <a:gd name="connsiteX13" fmla="*/ 139066 w 1416368"/>
                <a:gd name="connsiteY13" fmla="*/ 3065145 h 3065144"/>
                <a:gd name="connsiteX14" fmla="*/ 0 w 1416368"/>
                <a:gd name="connsiteY14" fmla="*/ 2926080 h 3065144"/>
                <a:gd name="connsiteX15" fmla="*/ 0 w 1416368"/>
                <a:gd name="connsiteY15" fmla="*/ 139065 h 3065144"/>
                <a:gd name="connsiteX16" fmla="*/ 139066 w 1416368"/>
                <a:gd name="connsiteY16" fmla="*/ 0 h 306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6368" h="3065144">
                  <a:moveTo>
                    <a:pt x="139066" y="0"/>
                  </a:moveTo>
                  <a:lnTo>
                    <a:pt x="291466" y="0"/>
                  </a:lnTo>
                  <a:cubicBezTo>
                    <a:pt x="300038" y="0"/>
                    <a:pt x="307658" y="6667"/>
                    <a:pt x="307658" y="16192"/>
                  </a:cubicBezTo>
                  <a:lnTo>
                    <a:pt x="307658" y="23813"/>
                  </a:lnTo>
                  <a:cubicBezTo>
                    <a:pt x="307658" y="73343"/>
                    <a:pt x="348616" y="114300"/>
                    <a:pt x="398145" y="114300"/>
                  </a:cubicBezTo>
                  <a:lnTo>
                    <a:pt x="1019175" y="114300"/>
                  </a:lnTo>
                  <a:cubicBezTo>
                    <a:pt x="1068706" y="114300"/>
                    <a:pt x="1109663" y="73343"/>
                    <a:pt x="1109663" y="23813"/>
                  </a:cubicBezTo>
                  <a:lnTo>
                    <a:pt x="1109663" y="16192"/>
                  </a:lnTo>
                  <a:cubicBezTo>
                    <a:pt x="1109663" y="7620"/>
                    <a:pt x="1116331" y="0"/>
                    <a:pt x="1125856" y="0"/>
                  </a:cubicBezTo>
                  <a:lnTo>
                    <a:pt x="1277303" y="0"/>
                  </a:lnTo>
                  <a:cubicBezTo>
                    <a:pt x="1353503" y="0"/>
                    <a:pt x="1416368" y="62865"/>
                    <a:pt x="1416368" y="139065"/>
                  </a:cubicBezTo>
                  <a:lnTo>
                    <a:pt x="1416368" y="2926080"/>
                  </a:lnTo>
                  <a:cubicBezTo>
                    <a:pt x="1416368" y="3002280"/>
                    <a:pt x="1353503" y="3065145"/>
                    <a:pt x="1277303" y="3065145"/>
                  </a:cubicBezTo>
                  <a:lnTo>
                    <a:pt x="139066" y="3065145"/>
                  </a:lnTo>
                  <a:cubicBezTo>
                    <a:pt x="61913" y="3065145"/>
                    <a:pt x="0" y="3002280"/>
                    <a:pt x="0" y="2926080"/>
                  </a:cubicBezTo>
                  <a:lnTo>
                    <a:pt x="0" y="139065"/>
                  </a:lnTo>
                  <a:cubicBezTo>
                    <a:pt x="0" y="62865"/>
                    <a:pt x="62866" y="0"/>
                    <a:pt x="1390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30000"/>
                    <a:lumOff val="7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EA30AFE-BE66-47ED-AD16-845101B29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63" y="3233335"/>
            <a:ext cx="1154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defTabSz="609600"/>
            <a:r>
              <a:rPr lang="en-US" altLang="en-US" sz="54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字魂59号-创粗黑" panose="00000500000000000000" pitchFamily="2" charset="-122"/>
                <a:sym typeface="字魂59号-创粗黑" panose="00000500000000000000" pitchFamily="2" charset="-122"/>
              </a:rPr>
              <a:t>02.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3EDA85F-62E6-48FC-8B91-8C22BC8FB888}"/>
              </a:ext>
            </a:extLst>
          </p:cNvPr>
          <p:cNvGrpSpPr/>
          <p:nvPr/>
        </p:nvGrpSpPr>
        <p:grpSpPr>
          <a:xfrm>
            <a:off x="1190180" y="3243761"/>
            <a:ext cx="762604" cy="721881"/>
            <a:chOff x="1400045" y="3905250"/>
            <a:chExt cx="673764" cy="72188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E70358F-8D39-4C10-91B6-C1CBBF126405}"/>
                </a:ext>
              </a:extLst>
            </p:cNvPr>
            <p:cNvSpPr/>
            <p:nvPr/>
          </p:nvSpPr>
          <p:spPr>
            <a:xfrm>
              <a:off x="1400045" y="4025900"/>
              <a:ext cx="45719" cy="42660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8D300CE-4EB3-4B60-9210-BE8CB2821DFE}"/>
                </a:ext>
              </a:extLst>
            </p:cNvPr>
            <p:cNvSpPr/>
            <p:nvPr/>
          </p:nvSpPr>
          <p:spPr>
            <a:xfrm>
              <a:off x="1557056" y="4054475"/>
              <a:ext cx="45719" cy="57265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957B5F4-0990-40C1-B1FF-C5F8CD2A2302}"/>
                </a:ext>
              </a:extLst>
            </p:cNvPr>
            <p:cNvSpPr/>
            <p:nvPr/>
          </p:nvSpPr>
          <p:spPr>
            <a:xfrm>
              <a:off x="1714067" y="3905250"/>
              <a:ext cx="45719" cy="66790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3B754B4-FBBD-4AF5-BDC6-359C88CAFBB7}"/>
                </a:ext>
              </a:extLst>
            </p:cNvPr>
            <p:cNvSpPr/>
            <p:nvPr/>
          </p:nvSpPr>
          <p:spPr>
            <a:xfrm>
              <a:off x="1871078" y="3990975"/>
              <a:ext cx="45719" cy="409575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78953E-8832-45F6-851B-D43B22A61F00}"/>
                </a:ext>
              </a:extLst>
            </p:cNvPr>
            <p:cNvSpPr/>
            <p:nvPr/>
          </p:nvSpPr>
          <p:spPr>
            <a:xfrm>
              <a:off x="2028090" y="4054475"/>
              <a:ext cx="45719" cy="346075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956323C-C7DE-40AF-B4EE-DA17A9CAEE02}"/>
              </a:ext>
            </a:extLst>
          </p:cNvPr>
          <p:cNvSpPr txBox="1"/>
          <p:nvPr/>
        </p:nvSpPr>
        <p:spPr>
          <a:xfrm>
            <a:off x="1190180" y="1970844"/>
            <a:ext cx="1538883" cy="7364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20XX</a:t>
            </a:r>
            <a:r>
              <a:rPr lang="zh-CN" altLang="en-US" sz="2000" dirty="0">
                <a:latin typeface="+mn-ea"/>
              </a:rPr>
              <a:t>年度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+mn-ea"/>
              </a:rPr>
              <a:t>部门工作总结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22AF01-2D30-4134-A495-30F395FAD138}"/>
              </a:ext>
            </a:extLst>
          </p:cNvPr>
          <p:cNvSpPr txBox="1"/>
          <p:nvPr/>
        </p:nvSpPr>
        <p:spPr>
          <a:xfrm>
            <a:off x="1190180" y="5733009"/>
            <a:ext cx="1668727" cy="3231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Fill in the English name 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company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53782D1-1D86-4AC7-8CBD-95668F84C71D}"/>
              </a:ext>
            </a:extLst>
          </p:cNvPr>
          <p:cNvGrpSpPr/>
          <p:nvPr/>
        </p:nvGrpSpPr>
        <p:grpSpPr>
          <a:xfrm>
            <a:off x="5110159" y="3218859"/>
            <a:ext cx="2154436" cy="921550"/>
            <a:chOff x="5429473" y="3345859"/>
            <a:chExt cx="2154436" cy="92155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87F4FF0-3CAB-4006-BDC7-F29F36FEB7E5}"/>
                </a:ext>
              </a:extLst>
            </p:cNvPr>
            <p:cNvSpPr txBox="1"/>
            <p:nvPr/>
          </p:nvSpPr>
          <p:spPr>
            <a:xfrm>
              <a:off x="5429473" y="3345859"/>
              <a:ext cx="2154436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4200" dirty="0">
                  <a:solidFill>
                    <a:schemeClr val="accent1"/>
                  </a:solidFill>
                  <a:latin typeface="+mj-ea"/>
                  <a:ea typeface="+mj-ea"/>
                  <a:cs typeface="字魂59号-创粗黑" panose="00000500000000000000" pitchFamily="2" charset="-122"/>
                  <a:sym typeface="字魂59号-创粗黑" panose="00000500000000000000" pitchFamily="2" charset="-122"/>
                </a:rPr>
                <a:t>设计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11F95C2-65A0-414A-A2C7-86A7F9D8A27C}"/>
                </a:ext>
              </a:extLst>
            </p:cNvPr>
            <p:cNvSpPr txBox="1"/>
            <p:nvPr/>
          </p:nvSpPr>
          <p:spPr>
            <a:xfrm>
              <a:off x="5429473" y="3990410"/>
              <a:ext cx="1726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j-lt"/>
                  <a:cs typeface="字魂59号-创粗黑" panose="00000500000000000000" pitchFamily="2" charset="-122"/>
                  <a:sym typeface="字魂59号-创粗黑" panose="00000500000000000000" pitchFamily="2" charset="-122"/>
                </a:rPr>
                <a:t>Design</a:t>
              </a:r>
              <a:endParaRPr lang="zh-CN" altLang="en-US" dirty="0">
                <a:solidFill>
                  <a:schemeClr val="accent1"/>
                </a:solidFill>
                <a:latin typeface="+mj-lt"/>
                <a:cs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9E6FC369-D5A3-48AC-A8F1-BC3815747E4F}"/>
              </a:ext>
            </a:extLst>
          </p:cNvPr>
          <p:cNvSpPr txBox="1"/>
          <p:nvPr/>
        </p:nvSpPr>
        <p:spPr>
          <a:xfrm>
            <a:off x="10963641" y="4748701"/>
            <a:ext cx="637995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7DF0AD7-33C9-463C-BFC0-074A71AE8040}"/>
              </a:ext>
            </a:extLst>
          </p:cNvPr>
          <p:cNvSpPr txBox="1"/>
          <p:nvPr/>
        </p:nvSpPr>
        <p:spPr>
          <a:xfrm>
            <a:off x="10051532" y="5840778"/>
            <a:ext cx="1530868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November 22nd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311BDE-F2CC-4875-B43D-C624880928FF}"/>
              </a:ext>
            </a:extLst>
          </p:cNvPr>
          <p:cNvGrpSpPr/>
          <p:nvPr/>
        </p:nvGrpSpPr>
        <p:grpSpPr>
          <a:xfrm>
            <a:off x="11432380" y="5112624"/>
            <a:ext cx="73820" cy="611901"/>
            <a:chOff x="11432380" y="5112624"/>
            <a:chExt cx="73820" cy="611901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ADF137B-FB7F-488C-9489-790DFBBF847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6200" y="5112624"/>
              <a:ext cx="0" cy="6119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6284B7F-0870-493D-80EC-34892F933080}"/>
                </a:ext>
              </a:extLst>
            </p:cNvPr>
            <p:cNvSpPr/>
            <p:nvPr/>
          </p:nvSpPr>
          <p:spPr>
            <a:xfrm rot="5400000">
              <a:off x="11432380" y="5650705"/>
              <a:ext cx="73819" cy="73819"/>
            </a:xfrm>
            <a:custGeom>
              <a:avLst/>
              <a:gdLst>
                <a:gd name="connsiteX0" fmla="*/ 180000 w 481467"/>
                <a:gd name="connsiteY0" fmla="*/ 0 h 346075"/>
                <a:gd name="connsiteX1" fmla="*/ 180000 w 481467"/>
                <a:gd name="connsiteY1" fmla="*/ 123825 h 346075"/>
                <a:gd name="connsiteX2" fmla="*/ 481467 w 481467"/>
                <a:gd name="connsiteY2" fmla="*/ 123825 h 346075"/>
                <a:gd name="connsiteX3" fmla="*/ 481467 w 481467"/>
                <a:gd name="connsiteY3" fmla="*/ 346075 h 346075"/>
                <a:gd name="connsiteX4" fmla="*/ 121467 w 481467"/>
                <a:gd name="connsiteY4" fmla="*/ 346075 h 346075"/>
                <a:gd name="connsiteX5" fmla="*/ 121467 w 481467"/>
                <a:gd name="connsiteY5" fmla="*/ 180000 h 346075"/>
                <a:gd name="connsiteX6" fmla="*/ 0 w 481467"/>
                <a:gd name="connsiteY6" fmla="*/ 180000 h 346075"/>
                <a:gd name="connsiteX7" fmla="*/ 180000 w 481467"/>
                <a:gd name="connsiteY7" fmla="*/ 0 h 346075"/>
                <a:gd name="connsiteX0" fmla="*/ 481467 w 572907"/>
                <a:gd name="connsiteY0" fmla="*/ 123825 h 346075"/>
                <a:gd name="connsiteX1" fmla="*/ 481467 w 572907"/>
                <a:gd name="connsiteY1" fmla="*/ 346075 h 346075"/>
                <a:gd name="connsiteX2" fmla="*/ 121467 w 572907"/>
                <a:gd name="connsiteY2" fmla="*/ 346075 h 346075"/>
                <a:gd name="connsiteX3" fmla="*/ 121467 w 572907"/>
                <a:gd name="connsiteY3" fmla="*/ 180000 h 346075"/>
                <a:gd name="connsiteX4" fmla="*/ 0 w 572907"/>
                <a:gd name="connsiteY4" fmla="*/ 180000 h 346075"/>
                <a:gd name="connsiteX5" fmla="*/ 180000 w 572907"/>
                <a:gd name="connsiteY5" fmla="*/ 0 h 346075"/>
                <a:gd name="connsiteX6" fmla="*/ 180000 w 572907"/>
                <a:gd name="connsiteY6" fmla="*/ 123825 h 346075"/>
                <a:gd name="connsiteX7" fmla="*/ 572907 w 572907"/>
                <a:gd name="connsiteY7" fmla="*/ 215265 h 346075"/>
                <a:gd name="connsiteX0" fmla="*/ 481467 w 572907"/>
                <a:gd name="connsiteY0" fmla="*/ 346075 h 346075"/>
                <a:gd name="connsiteX1" fmla="*/ 121467 w 572907"/>
                <a:gd name="connsiteY1" fmla="*/ 346075 h 346075"/>
                <a:gd name="connsiteX2" fmla="*/ 121467 w 572907"/>
                <a:gd name="connsiteY2" fmla="*/ 180000 h 346075"/>
                <a:gd name="connsiteX3" fmla="*/ 0 w 572907"/>
                <a:gd name="connsiteY3" fmla="*/ 180000 h 346075"/>
                <a:gd name="connsiteX4" fmla="*/ 180000 w 572907"/>
                <a:gd name="connsiteY4" fmla="*/ 0 h 346075"/>
                <a:gd name="connsiteX5" fmla="*/ 180000 w 572907"/>
                <a:gd name="connsiteY5" fmla="*/ 123825 h 346075"/>
                <a:gd name="connsiteX6" fmla="*/ 572907 w 572907"/>
                <a:gd name="connsiteY6" fmla="*/ 215265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121467 w 481467"/>
                <a:gd name="connsiteY2" fmla="*/ 180000 h 346075"/>
                <a:gd name="connsiteX3" fmla="*/ 0 w 481467"/>
                <a:gd name="connsiteY3" fmla="*/ 180000 h 346075"/>
                <a:gd name="connsiteX4" fmla="*/ 180000 w 481467"/>
                <a:gd name="connsiteY4" fmla="*/ 0 h 346075"/>
                <a:gd name="connsiteX5" fmla="*/ 180000 w 481467"/>
                <a:gd name="connsiteY5" fmla="*/ 123825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121467 w 481467"/>
                <a:gd name="connsiteY2" fmla="*/ 180000 h 346075"/>
                <a:gd name="connsiteX3" fmla="*/ 0 w 481467"/>
                <a:gd name="connsiteY3" fmla="*/ 180000 h 346075"/>
                <a:gd name="connsiteX4" fmla="*/ 180000 w 481467"/>
                <a:gd name="connsiteY4" fmla="*/ 0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0 w 481467"/>
                <a:gd name="connsiteY2" fmla="*/ 180000 h 346075"/>
                <a:gd name="connsiteX3" fmla="*/ 180000 w 481467"/>
                <a:gd name="connsiteY3" fmla="*/ 0 h 346075"/>
                <a:gd name="connsiteX0" fmla="*/ 481467 w 481467"/>
                <a:gd name="connsiteY0" fmla="*/ 346075 h 346075"/>
                <a:gd name="connsiteX1" fmla="*/ 0 w 481467"/>
                <a:gd name="connsiteY1" fmla="*/ 180000 h 346075"/>
                <a:gd name="connsiteX2" fmla="*/ 180000 w 481467"/>
                <a:gd name="connsiteY2" fmla="*/ 0 h 346075"/>
                <a:gd name="connsiteX0" fmla="*/ 0 w 180000"/>
                <a:gd name="connsiteY0" fmla="*/ 180000 h 180000"/>
                <a:gd name="connsiteX1" fmla="*/ 180000 w 180000"/>
                <a:gd name="connsiteY1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000" h="180000">
                  <a:moveTo>
                    <a:pt x="0" y="180000"/>
                  </a:moveTo>
                  <a:cubicBezTo>
                    <a:pt x="0" y="80589"/>
                    <a:pt x="80589" y="0"/>
                    <a:pt x="180000" y="0"/>
                  </a:cubicBez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108B0FE-BF24-4726-8EC0-2755EF9A2F6B}"/>
              </a:ext>
            </a:extLst>
          </p:cNvPr>
          <p:cNvGrpSpPr/>
          <p:nvPr/>
        </p:nvGrpSpPr>
        <p:grpSpPr>
          <a:xfrm>
            <a:off x="876300" y="387350"/>
            <a:ext cx="1495425" cy="200025"/>
            <a:chOff x="8759825" y="469900"/>
            <a:chExt cx="1495425" cy="200025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4B91263-88E9-493D-B9E2-8780F1C853E6}"/>
                </a:ext>
              </a:extLst>
            </p:cNvPr>
            <p:cNvSpPr/>
            <p:nvPr/>
          </p:nvSpPr>
          <p:spPr>
            <a:xfrm>
              <a:off x="9836150" y="4794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solidFill>
              <a:srgbClr val="FBB04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B0BC1C9-A8DC-47A5-B073-6D332BB7F06C}"/>
                </a:ext>
              </a:extLst>
            </p:cNvPr>
            <p:cNvSpPr/>
            <p:nvPr/>
          </p:nvSpPr>
          <p:spPr>
            <a:xfrm>
              <a:off x="9407525" y="4794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solidFill>
              <a:srgbClr val="EF5B3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DFB47A2-C718-4D57-983A-E8D314F5DFA3}"/>
                </a:ext>
              </a:extLst>
            </p:cNvPr>
            <p:cNvSpPr/>
            <p:nvPr/>
          </p:nvSpPr>
          <p:spPr>
            <a:xfrm>
              <a:off x="9550400" y="4794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solidFill>
              <a:srgbClr val="293B8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8B88DF3-2263-4C72-94F0-057013F98F0E}"/>
                </a:ext>
              </a:extLst>
            </p:cNvPr>
            <p:cNvSpPr/>
            <p:nvPr/>
          </p:nvSpPr>
          <p:spPr>
            <a:xfrm>
              <a:off x="9664700" y="4794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solidFill>
              <a:srgbClr val="1A9248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A239B7F5-F861-4857-BCFB-BF867288AFB8}"/>
                </a:ext>
              </a:extLst>
            </p:cNvPr>
            <p:cNvSpPr/>
            <p:nvPr/>
          </p:nvSpPr>
          <p:spPr>
            <a:xfrm>
              <a:off x="8759825" y="4699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7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AD868303-06D8-4000-97F7-25D87CA5B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48856F-05F7-460B-A424-BB471C6BB186}"/>
              </a:ext>
            </a:extLst>
          </p:cNvPr>
          <p:cNvSpPr txBox="1"/>
          <p:nvPr/>
        </p:nvSpPr>
        <p:spPr>
          <a:xfrm>
            <a:off x="603250" y="340149"/>
            <a:ext cx="6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F1468410-E6D4-40AA-816C-9A03DB1019F7}"/>
              </a:ext>
            </a:extLst>
          </p:cNvPr>
          <p:cNvSpPr/>
          <p:nvPr/>
        </p:nvSpPr>
        <p:spPr>
          <a:xfrm>
            <a:off x="3245870" y="469587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8B9103-2E68-48FE-8CE8-52DFA904CA35}"/>
              </a:ext>
            </a:extLst>
          </p:cNvPr>
          <p:cNvSpPr txBox="1"/>
          <p:nvPr/>
        </p:nvSpPr>
        <p:spPr>
          <a:xfrm>
            <a:off x="3631262" y="481784"/>
            <a:ext cx="56425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数据分析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EA70D7-4603-479D-80EA-A75F0CDF1490}"/>
              </a:ext>
            </a:extLst>
          </p:cNvPr>
          <p:cNvSpPr txBox="1"/>
          <p:nvPr/>
        </p:nvSpPr>
        <p:spPr>
          <a:xfrm>
            <a:off x="5634236" y="481784"/>
            <a:ext cx="56425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总结复盘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F1323DE-C4E8-42EA-9067-3937344661CD}"/>
              </a:ext>
            </a:extLst>
          </p:cNvPr>
          <p:cNvSpPr txBox="1"/>
          <p:nvPr/>
        </p:nvSpPr>
        <p:spPr>
          <a:xfrm>
            <a:off x="6635723" y="481784"/>
            <a:ext cx="673261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展望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&amp;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规划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D46111-8D57-4E10-982E-299597386262}"/>
              </a:ext>
            </a:extLst>
          </p:cNvPr>
          <p:cNvSpPr txBox="1"/>
          <p:nvPr/>
        </p:nvSpPr>
        <p:spPr>
          <a:xfrm>
            <a:off x="4632749" y="481784"/>
            <a:ext cx="56425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亮点展示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2D5AE5F-8AEB-4CC3-AB9C-0AA5E520F699}"/>
              </a:ext>
            </a:extLst>
          </p:cNvPr>
          <p:cNvSpPr/>
          <p:nvPr/>
        </p:nvSpPr>
        <p:spPr>
          <a:xfrm>
            <a:off x="4390637" y="542925"/>
            <a:ext cx="46994" cy="46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78606C1-E67E-4AE1-892F-B7477CFC26FA}"/>
              </a:ext>
            </a:extLst>
          </p:cNvPr>
          <p:cNvSpPr/>
          <p:nvPr/>
        </p:nvSpPr>
        <p:spPr>
          <a:xfrm>
            <a:off x="5392124" y="542925"/>
            <a:ext cx="46994" cy="46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4ADC971-E3E4-4347-BAD6-71DD6A35991F}"/>
              </a:ext>
            </a:extLst>
          </p:cNvPr>
          <p:cNvSpPr/>
          <p:nvPr/>
        </p:nvSpPr>
        <p:spPr>
          <a:xfrm>
            <a:off x="6393611" y="542925"/>
            <a:ext cx="46994" cy="46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FDDCF2-5726-451D-BB4D-D2B3AD0E131B}"/>
              </a:ext>
            </a:extLst>
          </p:cNvPr>
          <p:cNvSpPr txBox="1"/>
          <p:nvPr/>
        </p:nvSpPr>
        <p:spPr>
          <a:xfrm>
            <a:off x="603250" y="1151480"/>
            <a:ext cx="1025922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设计概述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B5A413-ED80-4F5B-BBC2-0D8D79D6C15B}"/>
              </a:ext>
            </a:extLst>
          </p:cNvPr>
          <p:cNvSpPr txBox="1"/>
          <p:nvPr/>
        </p:nvSpPr>
        <p:spPr>
          <a:xfrm>
            <a:off x="603250" y="1472758"/>
            <a:ext cx="65" cy="15209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D8FDAD6-1B42-4CDA-B8FF-DD24567122C0}"/>
              </a:ext>
            </a:extLst>
          </p:cNvPr>
          <p:cNvSpPr txBox="1"/>
          <p:nvPr/>
        </p:nvSpPr>
        <p:spPr>
          <a:xfrm>
            <a:off x="616993" y="6005379"/>
            <a:ext cx="1158972" cy="2882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English name 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company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4EBA1586-0FA8-4A2A-8336-00A59AF1B3E3}"/>
              </a:ext>
            </a:extLst>
          </p:cNvPr>
          <p:cNvSpPr txBox="1"/>
          <p:nvPr/>
        </p:nvSpPr>
        <p:spPr>
          <a:xfrm>
            <a:off x="10731206" y="6005379"/>
            <a:ext cx="851194" cy="2882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slogan</a:t>
            </a:r>
          </a:p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company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219520E-FD7A-40F3-ABBF-B51E46196840}"/>
              </a:ext>
            </a:extLst>
          </p:cNvPr>
          <p:cNvGrpSpPr/>
          <p:nvPr/>
        </p:nvGrpSpPr>
        <p:grpSpPr>
          <a:xfrm>
            <a:off x="3469158" y="2126692"/>
            <a:ext cx="2416305" cy="3044631"/>
            <a:chOff x="620689" y="2126692"/>
            <a:chExt cx="2416305" cy="3044631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A0859BD-810E-43FD-91AA-62F3F59EC994}"/>
                </a:ext>
              </a:extLst>
            </p:cNvPr>
            <p:cNvSpPr/>
            <p:nvPr/>
          </p:nvSpPr>
          <p:spPr>
            <a:xfrm>
              <a:off x="620689" y="2126692"/>
              <a:ext cx="2416305" cy="3044631"/>
            </a:xfrm>
            <a:prstGeom prst="roundRect">
              <a:avLst>
                <a:gd name="adj" fmla="val 90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89171BF-2DF6-4833-9081-9F7CA88E97A8}"/>
                </a:ext>
              </a:extLst>
            </p:cNvPr>
            <p:cNvSpPr txBox="1"/>
            <p:nvPr/>
          </p:nvSpPr>
          <p:spPr>
            <a:xfrm>
              <a:off x="774783" y="2291200"/>
              <a:ext cx="549831" cy="34958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1DF12A3-D050-4E81-98FF-39A1DEF7819E}"/>
                </a:ext>
              </a:extLst>
            </p:cNvPr>
            <p:cNvSpPr txBox="1"/>
            <p:nvPr/>
          </p:nvSpPr>
          <p:spPr>
            <a:xfrm>
              <a:off x="774783" y="3283364"/>
              <a:ext cx="2108118" cy="7814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/>
                <a:t>实现人的部分，包括判断点击位置，是否有效点击等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9CBDD4A-0FB3-4CB9-9B56-2165DE4045DF}"/>
                </a:ext>
              </a:extLst>
            </p:cNvPr>
            <p:cNvSpPr/>
            <p:nvPr/>
          </p:nvSpPr>
          <p:spPr>
            <a:xfrm>
              <a:off x="2756802" y="4891131"/>
              <a:ext cx="126098" cy="12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FB97020-0F94-4753-BC3F-4331287FB972}"/>
              </a:ext>
            </a:extLst>
          </p:cNvPr>
          <p:cNvGrpSpPr/>
          <p:nvPr/>
        </p:nvGrpSpPr>
        <p:grpSpPr>
          <a:xfrm>
            <a:off x="6317627" y="2126692"/>
            <a:ext cx="2416305" cy="3044631"/>
            <a:chOff x="620689" y="2126692"/>
            <a:chExt cx="2416305" cy="3044631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52912A44-2287-41D0-86AE-40BC536F51F0}"/>
                </a:ext>
              </a:extLst>
            </p:cNvPr>
            <p:cNvSpPr/>
            <p:nvPr/>
          </p:nvSpPr>
          <p:spPr>
            <a:xfrm>
              <a:off x="620689" y="2126692"/>
              <a:ext cx="2416305" cy="3044631"/>
            </a:xfrm>
            <a:prstGeom prst="roundRect">
              <a:avLst>
                <a:gd name="adj" fmla="val 90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4DAA938-8864-40FA-A638-24DE385142EB}"/>
                </a:ext>
              </a:extLst>
            </p:cNvPr>
            <p:cNvSpPr txBox="1"/>
            <p:nvPr/>
          </p:nvSpPr>
          <p:spPr>
            <a:xfrm>
              <a:off x="774783" y="2291200"/>
              <a:ext cx="256480" cy="34958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endPara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C24F551-878A-4C79-B33F-67177CEE07E6}"/>
                </a:ext>
              </a:extLst>
            </p:cNvPr>
            <p:cNvSpPr txBox="1"/>
            <p:nvPr/>
          </p:nvSpPr>
          <p:spPr>
            <a:xfrm>
              <a:off x="774783" y="3283364"/>
              <a:ext cx="2108118" cy="7814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/>
                <a:t>实现</a:t>
              </a:r>
              <a:r>
                <a:rPr lang="en-US" altLang="zh-CN" sz="1400" dirty="0"/>
                <a:t>AI</a:t>
              </a:r>
              <a:r>
                <a:rPr lang="zh-CN" altLang="en-US" sz="1400" dirty="0"/>
                <a:t>获取棋盘信息，用蒙特卡洛树搜素来选择落子点</a:t>
              </a: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699AB831-19C2-4C34-AA1E-32C75ADD5303}"/>
                </a:ext>
              </a:extLst>
            </p:cNvPr>
            <p:cNvSpPr/>
            <p:nvPr/>
          </p:nvSpPr>
          <p:spPr>
            <a:xfrm>
              <a:off x="2756802" y="4891131"/>
              <a:ext cx="126098" cy="12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E04CC29-95F6-48B6-A8D7-9259695E059E}"/>
              </a:ext>
            </a:extLst>
          </p:cNvPr>
          <p:cNvGrpSpPr/>
          <p:nvPr/>
        </p:nvGrpSpPr>
        <p:grpSpPr>
          <a:xfrm>
            <a:off x="9166095" y="2126692"/>
            <a:ext cx="2416305" cy="3044631"/>
            <a:chOff x="620689" y="2126692"/>
            <a:chExt cx="2416305" cy="3044631"/>
          </a:xfrm>
        </p:grpSpPr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C98D9857-E08C-4353-A4B6-0E5374A559F7}"/>
                </a:ext>
              </a:extLst>
            </p:cNvPr>
            <p:cNvSpPr/>
            <p:nvPr/>
          </p:nvSpPr>
          <p:spPr>
            <a:xfrm>
              <a:off x="620689" y="2126692"/>
              <a:ext cx="2416305" cy="3044631"/>
            </a:xfrm>
            <a:prstGeom prst="roundRect">
              <a:avLst>
                <a:gd name="adj" fmla="val 9041"/>
              </a:avLst>
            </a:prstGeom>
            <a:noFill/>
            <a:ln w="9525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62EC9A0-8234-44A1-A745-3DCD432D4936}"/>
                </a:ext>
              </a:extLst>
            </p:cNvPr>
            <p:cNvSpPr txBox="1"/>
            <p:nvPr/>
          </p:nvSpPr>
          <p:spPr>
            <a:xfrm>
              <a:off x="774783" y="2291200"/>
              <a:ext cx="1431482" cy="34958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ChessGame</a:t>
              </a: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6C59475-1BBE-40B8-BA72-72E246DC0B51}"/>
                </a:ext>
              </a:extLst>
            </p:cNvPr>
            <p:cNvSpPr txBox="1"/>
            <p:nvPr/>
          </p:nvSpPr>
          <p:spPr>
            <a:xfrm>
              <a:off x="774783" y="3283364"/>
              <a:ext cx="2108118" cy="5147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</a:rPr>
                <a:t>实现棋局控制，游戏主体循环</a:t>
              </a: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F77F4A2-F115-4822-8F0C-E684964A92B6}"/>
                </a:ext>
              </a:extLst>
            </p:cNvPr>
            <p:cNvSpPr/>
            <p:nvPr/>
          </p:nvSpPr>
          <p:spPr>
            <a:xfrm>
              <a:off x="2756802" y="4891131"/>
              <a:ext cx="126098" cy="126098"/>
            </a:xfrm>
            <a:prstGeom prst="ellipse">
              <a:avLst/>
            </a:prstGeom>
            <a:noFill/>
            <a:ln w="6350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4DD0141-2B6E-4F8B-834A-8AD0222000BB}"/>
              </a:ext>
            </a:extLst>
          </p:cNvPr>
          <p:cNvGrpSpPr/>
          <p:nvPr/>
        </p:nvGrpSpPr>
        <p:grpSpPr>
          <a:xfrm>
            <a:off x="620689" y="2126692"/>
            <a:ext cx="2416305" cy="3044631"/>
            <a:chOff x="620689" y="2126692"/>
            <a:chExt cx="2416305" cy="3044631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B11E552-EF93-4D50-849B-340A4E5F0C3B}"/>
                </a:ext>
              </a:extLst>
            </p:cNvPr>
            <p:cNvSpPr/>
            <p:nvPr/>
          </p:nvSpPr>
          <p:spPr>
            <a:xfrm>
              <a:off x="620689" y="2126692"/>
              <a:ext cx="2416305" cy="3044631"/>
            </a:xfrm>
            <a:prstGeom prst="roundRect">
              <a:avLst>
                <a:gd name="adj" fmla="val 904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E42CD1-A9E8-4520-8481-82FA0D747E19}"/>
                </a:ext>
              </a:extLst>
            </p:cNvPr>
            <p:cNvSpPr txBox="1"/>
            <p:nvPr/>
          </p:nvSpPr>
          <p:spPr>
            <a:xfrm>
              <a:off x="774783" y="2291200"/>
              <a:ext cx="713337" cy="34958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Chess</a:t>
              </a:r>
              <a:endPara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A10C410-0C29-4A7D-8F6D-4F9B2CB51486}"/>
                </a:ext>
              </a:extLst>
            </p:cNvPr>
            <p:cNvSpPr txBox="1"/>
            <p:nvPr/>
          </p:nvSpPr>
          <p:spPr>
            <a:xfrm>
              <a:off x="763693" y="3283364"/>
              <a:ext cx="2108118" cy="7814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/>
                <a:t>实现棋盘的功能，包括显示图像，落子，判断游戏是否结束等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B7F06C2-F7C7-4033-9255-124F187887E6}"/>
                </a:ext>
              </a:extLst>
            </p:cNvPr>
            <p:cNvSpPr/>
            <p:nvPr/>
          </p:nvSpPr>
          <p:spPr>
            <a:xfrm>
              <a:off x="2756802" y="4891131"/>
              <a:ext cx="126098" cy="12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F1A6F2C-8A6B-43CE-917B-7A04893E305B}"/>
              </a:ext>
            </a:extLst>
          </p:cNvPr>
          <p:cNvGrpSpPr/>
          <p:nvPr/>
        </p:nvGrpSpPr>
        <p:grpSpPr>
          <a:xfrm>
            <a:off x="10086975" y="387350"/>
            <a:ext cx="1495425" cy="200025"/>
            <a:chOff x="8759825" y="469900"/>
            <a:chExt cx="1495425" cy="200025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2B448CB-319C-46B8-AC6C-E1C785401DCB}"/>
                </a:ext>
              </a:extLst>
            </p:cNvPr>
            <p:cNvSpPr/>
            <p:nvPr/>
          </p:nvSpPr>
          <p:spPr>
            <a:xfrm>
              <a:off x="9836150" y="4794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solidFill>
              <a:srgbClr val="FBB04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143C892-1995-45CE-A656-F305172AF7EC}"/>
                </a:ext>
              </a:extLst>
            </p:cNvPr>
            <p:cNvSpPr/>
            <p:nvPr/>
          </p:nvSpPr>
          <p:spPr>
            <a:xfrm>
              <a:off x="9407525" y="4794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solidFill>
              <a:srgbClr val="EF5B3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F739FCA-4115-4D38-962E-BD49528B3497}"/>
                </a:ext>
              </a:extLst>
            </p:cNvPr>
            <p:cNvSpPr/>
            <p:nvPr/>
          </p:nvSpPr>
          <p:spPr>
            <a:xfrm>
              <a:off x="9550400" y="4794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solidFill>
              <a:srgbClr val="293B8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DD1A1EF0-92CE-46C0-AAB6-9ABED65FC35A}"/>
                </a:ext>
              </a:extLst>
            </p:cNvPr>
            <p:cNvSpPr/>
            <p:nvPr/>
          </p:nvSpPr>
          <p:spPr>
            <a:xfrm>
              <a:off x="9664700" y="4794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solidFill>
              <a:srgbClr val="1A9248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9A67DEE-0931-443F-8C96-EA01A13005F4}"/>
                </a:ext>
              </a:extLst>
            </p:cNvPr>
            <p:cNvSpPr/>
            <p:nvPr/>
          </p:nvSpPr>
          <p:spPr>
            <a:xfrm>
              <a:off x="8759825" y="4699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35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38AB38BF-E426-4AEB-9594-5E8BC6B51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E23477DD-A775-420E-B42A-166607AAB19C}"/>
              </a:ext>
            </a:extLst>
          </p:cNvPr>
          <p:cNvSpPr/>
          <p:nvPr/>
        </p:nvSpPr>
        <p:spPr>
          <a:xfrm>
            <a:off x="4309988" y="2398707"/>
            <a:ext cx="6164356" cy="616435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A4CB484-2EBD-434C-855F-6B0A1ED8A437}"/>
              </a:ext>
            </a:extLst>
          </p:cNvPr>
          <p:cNvSpPr/>
          <p:nvPr/>
        </p:nvSpPr>
        <p:spPr>
          <a:xfrm>
            <a:off x="7170057" y="-1972802"/>
            <a:ext cx="5215604" cy="5215604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43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57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8C0C2CB-365A-45F3-8D75-44797978DE73}"/>
              </a:ext>
            </a:extLst>
          </p:cNvPr>
          <p:cNvSpPr/>
          <p:nvPr/>
        </p:nvSpPr>
        <p:spPr>
          <a:xfrm>
            <a:off x="7408842" y="375530"/>
            <a:ext cx="6349120" cy="634912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76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41C0341-625A-4312-B7B9-22C504BB7571}"/>
              </a:ext>
            </a:extLst>
          </p:cNvPr>
          <p:cNvSpPr/>
          <p:nvPr/>
        </p:nvSpPr>
        <p:spPr>
          <a:xfrm>
            <a:off x="-2024001" y="-3080221"/>
            <a:ext cx="7262118" cy="726211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37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CE5BB42-C286-4EE6-AA92-E3CB1A174682}"/>
              </a:ext>
            </a:extLst>
          </p:cNvPr>
          <p:cNvGrpSpPr/>
          <p:nvPr/>
        </p:nvGrpSpPr>
        <p:grpSpPr>
          <a:xfrm>
            <a:off x="615949" y="1240192"/>
            <a:ext cx="3891643" cy="8008717"/>
            <a:chOff x="1221965" y="3799606"/>
            <a:chExt cx="2096607" cy="4314664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F2EB93C-DA34-43D0-ADB7-F1B7A9700704}"/>
                </a:ext>
              </a:extLst>
            </p:cNvPr>
            <p:cNvSpPr/>
            <p:nvPr/>
          </p:nvSpPr>
          <p:spPr>
            <a:xfrm>
              <a:off x="1221965" y="3799606"/>
              <a:ext cx="2096607" cy="4314664"/>
            </a:xfrm>
            <a:custGeom>
              <a:avLst/>
              <a:gdLst>
                <a:gd name="connsiteX0" fmla="*/ 1562100 w 1562100"/>
                <a:gd name="connsiteY0" fmla="*/ 224790 h 3214687"/>
                <a:gd name="connsiteX1" fmla="*/ 1562100 w 1562100"/>
                <a:gd name="connsiteY1" fmla="*/ 2989898 h 3214687"/>
                <a:gd name="connsiteX2" fmla="*/ 1496377 w 1562100"/>
                <a:gd name="connsiteY2" fmla="*/ 3148965 h 3214687"/>
                <a:gd name="connsiteX3" fmla="*/ 1337310 w 1562100"/>
                <a:gd name="connsiteY3" fmla="*/ 3214688 h 3214687"/>
                <a:gd name="connsiteX4" fmla="*/ 224790 w 1562100"/>
                <a:gd name="connsiteY4" fmla="*/ 3214688 h 3214687"/>
                <a:gd name="connsiteX5" fmla="*/ 65723 w 1562100"/>
                <a:gd name="connsiteY5" fmla="*/ 3148965 h 3214687"/>
                <a:gd name="connsiteX6" fmla="*/ 0 w 1562100"/>
                <a:gd name="connsiteY6" fmla="*/ 2989898 h 3214687"/>
                <a:gd name="connsiteX7" fmla="*/ 0 w 1562100"/>
                <a:gd name="connsiteY7" fmla="*/ 224790 h 3214687"/>
                <a:gd name="connsiteX8" fmla="*/ 65723 w 1562100"/>
                <a:gd name="connsiteY8" fmla="*/ 65723 h 3214687"/>
                <a:gd name="connsiteX9" fmla="*/ 224790 w 1562100"/>
                <a:gd name="connsiteY9" fmla="*/ 0 h 3214687"/>
                <a:gd name="connsiteX10" fmla="*/ 1337310 w 1562100"/>
                <a:gd name="connsiteY10" fmla="*/ 0 h 3214687"/>
                <a:gd name="connsiteX11" fmla="*/ 1496377 w 1562100"/>
                <a:gd name="connsiteY11" fmla="*/ 65723 h 3214687"/>
                <a:gd name="connsiteX12" fmla="*/ 1562100 w 1562100"/>
                <a:gd name="connsiteY12" fmla="*/ 224790 h 32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2100" h="3214687">
                  <a:moveTo>
                    <a:pt x="1562100" y="224790"/>
                  </a:moveTo>
                  <a:lnTo>
                    <a:pt x="1562100" y="2989898"/>
                  </a:lnTo>
                  <a:cubicBezTo>
                    <a:pt x="1562100" y="3051810"/>
                    <a:pt x="1536383" y="3108008"/>
                    <a:pt x="1496377" y="3148965"/>
                  </a:cubicBezTo>
                  <a:cubicBezTo>
                    <a:pt x="1455421" y="3189923"/>
                    <a:pt x="1399223" y="3214688"/>
                    <a:pt x="1337310" y="3214688"/>
                  </a:cubicBezTo>
                  <a:lnTo>
                    <a:pt x="224790" y="3214688"/>
                  </a:lnTo>
                  <a:cubicBezTo>
                    <a:pt x="162877" y="3214688"/>
                    <a:pt x="106680" y="3188970"/>
                    <a:pt x="65723" y="3148965"/>
                  </a:cubicBezTo>
                  <a:cubicBezTo>
                    <a:pt x="24765" y="3108008"/>
                    <a:pt x="0" y="3051810"/>
                    <a:pt x="0" y="2989898"/>
                  </a:cubicBezTo>
                  <a:lnTo>
                    <a:pt x="0" y="224790"/>
                  </a:lnTo>
                  <a:cubicBezTo>
                    <a:pt x="0" y="162878"/>
                    <a:pt x="25717" y="106680"/>
                    <a:pt x="65723" y="65723"/>
                  </a:cubicBezTo>
                  <a:cubicBezTo>
                    <a:pt x="106680" y="24765"/>
                    <a:pt x="162877" y="0"/>
                    <a:pt x="224790" y="0"/>
                  </a:cubicBezTo>
                  <a:lnTo>
                    <a:pt x="1337310" y="0"/>
                  </a:lnTo>
                  <a:cubicBezTo>
                    <a:pt x="1399223" y="0"/>
                    <a:pt x="1455421" y="24765"/>
                    <a:pt x="1496377" y="65723"/>
                  </a:cubicBezTo>
                  <a:cubicBezTo>
                    <a:pt x="1537335" y="106680"/>
                    <a:pt x="1562100" y="162878"/>
                    <a:pt x="1562100" y="22479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0E902F1-6DA8-4401-81A8-0C7BBDCF8E55}"/>
                </a:ext>
              </a:extLst>
            </p:cNvPr>
            <p:cNvSpPr/>
            <p:nvPr/>
          </p:nvSpPr>
          <p:spPr>
            <a:xfrm>
              <a:off x="1320403" y="3899324"/>
              <a:ext cx="1901009" cy="4113951"/>
            </a:xfrm>
            <a:custGeom>
              <a:avLst/>
              <a:gdLst>
                <a:gd name="connsiteX0" fmla="*/ 139066 w 1416368"/>
                <a:gd name="connsiteY0" fmla="*/ 0 h 3065144"/>
                <a:gd name="connsiteX1" fmla="*/ 291466 w 1416368"/>
                <a:gd name="connsiteY1" fmla="*/ 0 h 3065144"/>
                <a:gd name="connsiteX2" fmla="*/ 307658 w 1416368"/>
                <a:gd name="connsiteY2" fmla="*/ 16192 h 3065144"/>
                <a:gd name="connsiteX3" fmla="*/ 307658 w 1416368"/>
                <a:gd name="connsiteY3" fmla="*/ 23813 h 3065144"/>
                <a:gd name="connsiteX4" fmla="*/ 398145 w 1416368"/>
                <a:gd name="connsiteY4" fmla="*/ 114300 h 3065144"/>
                <a:gd name="connsiteX5" fmla="*/ 1019175 w 1416368"/>
                <a:gd name="connsiteY5" fmla="*/ 114300 h 3065144"/>
                <a:gd name="connsiteX6" fmla="*/ 1109663 w 1416368"/>
                <a:gd name="connsiteY6" fmla="*/ 23813 h 3065144"/>
                <a:gd name="connsiteX7" fmla="*/ 1109663 w 1416368"/>
                <a:gd name="connsiteY7" fmla="*/ 16192 h 3065144"/>
                <a:gd name="connsiteX8" fmla="*/ 1125856 w 1416368"/>
                <a:gd name="connsiteY8" fmla="*/ 0 h 3065144"/>
                <a:gd name="connsiteX9" fmla="*/ 1277303 w 1416368"/>
                <a:gd name="connsiteY9" fmla="*/ 0 h 3065144"/>
                <a:gd name="connsiteX10" fmla="*/ 1416368 w 1416368"/>
                <a:gd name="connsiteY10" fmla="*/ 139065 h 3065144"/>
                <a:gd name="connsiteX11" fmla="*/ 1416368 w 1416368"/>
                <a:gd name="connsiteY11" fmla="*/ 2926080 h 3065144"/>
                <a:gd name="connsiteX12" fmla="*/ 1277303 w 1416368"/>
                <a:gd name="connsiteY12" fmla="*/ 3065145 h 3065144"/>
                <a:gd name="connsiteX13" fmla="*/ 139066 w 1416368"/>
                <a:gd name="connsiteY13" fmla="*/ 3065145 h 3065144"/>
                <a:gd name="connsiteX14" fmla="*/ 0 w 1416368"/>
                <a:gd name="connsiteY14" fmla="*/ 2926080 h 3065144"/>
                <a:gd name="connsiteX15" fmla="*/ 0 w 1416368"/>
                <a:gd name="connsiteY15" fmla="*/ 139065 h 3065144"/>
                <a:gd name="connsiteX16" fmla="*/ 139066 w 1416368"/>
                <a:gd name="connsiteY16" fmla="*/ 0 h 306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6368" h="3065144">
                  <a:moveTo>
                    <a:pt x="139066" y="0"/>
                  </a:moveTo>
                  <a:lnTo>
                    <a:pt x="291466" y="0"/>
                  </a:lnTo>
                  <a:cubicBezTo>
                    <a:pt x="300038" y="0"/>
                    <a:pt x="307658" y="6667"/>
                    <a:pt x="307658" y="16192"/>
                  </a:cubicBezTo>
                  <a:lnTo>
                    <a:pt x="307658" y="23813"/>
                  </a:lnTo>
                  <a:cubicBezTo>
                    <a:pt x="307658" y="73343"/>
                    <a:pt x="348616" y="114300"/>
                    <a:pt x="398145" y="114300"/>
                  </a:cubicBezTo>
                  <a:lnTo>
                    <a:pt x="1019175" y="114300"/>
                  </a:lnTo>
                  <a:cubicBezTo>
                    <a:pt x="1068706" y="114300"/>
                    <a:pt x="1109663" y="73343"/>
                    <a:pt x="1109663" y="23813"/>
                  </a:cubicBezTo>
                  <a:lnTo>
                    <a:pt x="1109663" y="16192"/>
                  </a:lnTo>
                  <a:cubicBezTo>
                    <a:pt x="1109663" y="7620"/>
                    <a:pt x="1116331" y="0"/>
                    <a:pt x="1125856" y="0"/>
                  </a:cubicBezTo>
                  <a:lnTo>
                    <a:pt x="1277303" y="0"/>
                  </a:lnTo>
                  <a:cubicBezTo>
                    <a:pt x="1353503" y="0"/>
                    <a:pt x="1416368" y="62865"/>
                    <a:pt x="1416368" y="139065"/>
                  </a:cubicBezTo>
                  <a:lnTo>
                    <a:pt x="1416368" y="2926080"/>
                  </a:lnTo>
                  <a:cubicBezTo>
                    <a:pt x="1416368" y="3002280"/>
                    <a:pt x="1353503" y="3065145"/>
                    <a:pt x="1277303" y="3065145"/>
                  </a:cubicBezTo>
                  <a:lnTo>
                    <a:pt x="139066" y="3065145"/>
                  </a:lnTo>
                  <a:cubicBezTo>
                    <a:pt x="61913" y="3065145"/>
                    <a:pt x="0" y="3002280"/>
                    <a:pt x="0" y="2926080"/>
                  </a:cubicBezTo>
                  <a:lnTo>
                    <a:pt x="0" y="139065"/>
                  </a:lnTo>
                  <a:cubicBezTo>
                    <a:pt x="0" y="62865"/>
                    <a:pt x="62866" y="0"/>
                    <a:pt x="1390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30000"/>
                    <a:lumOff val="7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EA30AFE-BE66-47ED-AD16-845101B29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63" y="3233335"/>
            <a:ext cx="1154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defTabSz="609600"/>
            <a:r>
              <a:rPr lang="en-US" altLang="en-US" sz="54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字魂59号-创粗黑" panose="00000500000000000000" pitchFamily="2" charset="-122"/>
                <a:sym typeface="字魂59号-创粗黑" panose="00000500000000000000" pitchFamily="2" charset="-122"/>
              </a:rPr>
              <a:t>03.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3EDA85F-62E6-48FC-8B91-8C22BC8FB888}"/>
              </a:ext>
            </a:extLst>
          </p:cNvPr>
          <p:cNvGrpSpPr/>
          <p:nvPr/>
        </p:nvGrpSpPr>
        <p:grpSpPr>
          <a:xfrm>
            <a:off x="1190180" y="3243761"/>
            <a:ext cx="762604" cy="721881"/>
            <a:chOff x="1400045" y="3905250"/>
            <a:chExt cx="673764" cy="72188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E70358F-8D39-4C10-91B6-C1CBBF126405}"/>
                </a:ext>
              </a:extLst>
            </p:cNvPr>
            <p:cNvSpPr/>
            <p:nvPr/>
          </p:nvSpPr>
          <p:spPr>
            <a:xfrm>
              <a:off x="1400045" y="4025900"/>
              <a:ext cx="45719" cy="42660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8D300CE-4EB3-4B60-9210-BE8CB2821DFE}"/>
                </a:ext>
              </a:extLst>
            </p:cNvPr>
            <p:cNvSpPr/>
            <p:nvPr/>
          </p:nvSpPr>
          <p:spPr>
            <a:xfrm>
              <a:off x="1557056" y="4054475"/>
              <a:ext cx="45719" cy="57265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957B5F4-0990-40C1-B1FF-C5F8CD2A2302}"/>
                </a:ext>
              </a:extLst>
            </p:cNvPr>
            <p:cNvSpPr/>
            <p:nvPr/>
          </p:nvSpPr>
          <p:spPr>
            <a:xfrm>
              <a:off x="1714067" y="3905250"/>
              <a:ext cx="45719" cy="6679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3B754B4-FBBD-4AF5-BDC6-359C88CAFBB7}"/>
                </a:ext>
              </a:extLst>
            </p:cNvPr>
            <p:cNvSpPr/>
            <p:nvPr/>
          </p:nvSpPr>
          <p:spPr>
            <a:xfrm>
              <a:off x="1871078" y="3990975"/>
              <a:ext cx="45719" cy="409575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78953E-8832-45F6-851B-D43B22A61F00}"/>
                </a:ext>
              </a:extLst>
            </p:cNvPr>
            <p:cNvSpPr/>
            <p:nvPr/>
          </p:nvSpPr>
          <p:spPr>
            <a:xfrm>
              <a:off x="2028090" y="4054475"/>
              <a:ext cx="45719" cy="346075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956323C-C7DE-40AF-B4EE-DA17A9CAEE02}"/>
              </a:ext>
            </a:extLst>
          </p:cNvPr>
          <p:cNvSpPr txBox="1"/>
          <p:nvPr/>
        </p:nvSpPr>
        <p:spPr>
          <a:xfrm>
            <a:off x="1190180" y="1970844"/>
            <a:ext cx="1538883" cy="73648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20XX</a:t>
            </a:r>
            <a:r>
              <a:rPr lang="zh-CN" altLang="en-US" sz="2000" dirty="0">
                <a:latin typeface="+mn-ea"/>
              </a:rPr>
              <a:t>年度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+mn-ea"/>
              </a:rPr>
              <a:t>部门工作总结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22AF01-2D30-4134-A495-30F395FAD138}"/>
              </a:ext>
            </a:extLst>
          </p:cNvPr>
          <p:cNvSpPr txBox="1"/>
          <p:nvPr/>
        </p:nvSpPr>
        <p:spPr>
          <a:xfrm>
            <a:off x="1190180" y="5733009"/>
            <a:ext cx="1668727" cy="3231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Fill in the English name 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company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53782D1-1D86-4AC7-8CBD-95668F84C71D}"/>
              </a:ext>
            </a:extLst>
          </p:cNvPr>
          <p:cNvGrpSpPr/>
          <p:nvPr/>
        </p:nvGrpSpPr>
        <p:grpSpPr>
          <a:xfrm>
            <a:off x="5110159" y="3218859"/>
            <a:ext cx="3231654" cy="921550"/>
            <a:chOff x="5429473" y="3345859"/>
            <a:chExt cx="3231654" cy="92155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87F4FF0-3CAB-4006-BDC7-F29F36FEB7E5}"/>
                </a:ext>
              </a:extLst>
            </p:cNvPr>
            <p:cNvSpPr txBox="1"/>
            <p:nvPr/>
          </p:nvSpPr>
          <p:spPr>
            <a:xfrm>
              <a:off x="5429473" y="3345859"/>
              <a:ext cx="3231654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4200" dirty="0">
                  <a:solidFill>
                    <a:schemeClr val="accent1"/>
                  </a:solidFill>
                  <a:latin typeface="+mj-ea"/>
                  <a:ea typeface="+mj-ea"/>
                  <a:cs typeface="字魂59号-创粗黑" panose="00000500000000000000" pitchFamily="2" charset="-122"/>
                  <a:sym typeface="字魂59号-创粗黑" panose="00000500000000000000" pitchFamily="2" charset="-122"/>
                </a:rPr>
                <a:t>蒙特卡洛树搜索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11F95C2-65A0-414A-A2C7-86A7F9D8A27C}"/>
                </a:ext>
              </a:extLst>
            </p:cNvPr>
            <p:cNvSpPr txBox="1"/>
            <p:nvPr/>
          </p:nvSpPr>
          <p:spPr>
            <a:xfrm>
              <a:off x="5429473" y="3990410"/>
              <a:ext cx="19973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j-lt"/>
                  <a:cs typeface="字魂59号-创粗黑" panose="00000500000000000000" pitchFamily="2" charset="-122"/>
                  <a:sym typeface="字魂59号-创粗黑" panose="00000500000000000000" pitchFamily="2" charset="-122"/>
                </a:rPr>
                <a:t>Work highlights</a:t>
              </a:r>
              <a:endParaRPr lang="zh-CN" altLang="en-US" dirty="0">
                <a:solidFill>
                  <a:schemeClr val="accent1"/>
                </a:solidFill>
                <a:latin typeface="+mj-lt"/>
                <a:cs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9E6FC369-D5A3-48AC-A8F1-BC3815747E4F}"/>
              </a:ext>
            </a:extLst>
          </p:cNvPr>
          <p:cNvSpPr txBox="1"/>
          <p:nvPr/>
        </p:nvSpPr>
        <p:spPr>
          <a:xfrm>
            <a:off x="10963641" y="4748701"/>
            <a:ext cx="637995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7DF0AD7-33C9-463C-BFC0-074A71AE8040}"/>
              </a:ext>
            </a:extLst>
          </p:cNvPr>
          <p:cNvSpPr txBox="1"/>
          <p:nvPr/>
        </p:nvSpPr>
        <p:spPr>
          <a:xfrm>
            <a:off x="10051532" y="5840778"/>
            <a:ext cx="1530868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November 22nd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311BDE-F2CC-4875-B43D-C624880928FF}"/>
              </a:ext>
            </a:extLst>
          </p:cNvPr>
          <p:cNvGrpSpPr/>
          <p:nvPr/>
        </p:nvGrpSpPr>
        <p:grpSpPr>
          <a:xfrm>
            <a:off x="11432380" y="5112624"/>
            <a:ext cx="73820" cy="611901"/>
            <a:chOff x="11432380" y="5112624"/>
            <a:chExt cx="73820" cy="611901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ADF137B-FB7F-488C-9489-790DFBBF847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6200" y="5112624"/>
              <a:ext cx="0" cy="6119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6284B7F-0870-493D-80EC-34892F933080}"/>
                </a:ext>
              </a:extLst>
            </p:cNvPr>
            <p:cNvSpPr/>
            <p:nvPr/>
          </p:nvSpPr>
          <p:spPr>
            <a:xfrm rot="5400000">
              <a:off x="11432380" y="5650705"/>
              <a:ext cx="73819" cy="73819"/>
            </a:xfrm>
            <a:custGeom>
              <a:avLst/>
              <a:gdLst>
                <a:gd name="connsiteX0" fmla="*/ 180000 w 481467"/>
                <a:gd name="connsiteY0" fmla="*/ 0 h 346075"/>
                <a:gd name="connsiteX1" fmla="*/ 180000 w 481467"/>
                <a:gd name="connsiteY1" fmla="*/ 123825 h 346075"/>
                <a:gd name="connsiteX2" fmla="*/ 481467 w 481467"/>
                <a:gd name="connsiteY2" fmla="*/ 123825 h 346075"/>
                <a:gd name="connsiteX3" fmla="*/ 481467 w 481467"/>
                <a:gd name="connsiteY3" fmla="*/ 346075 h 346075"/>
                <a:gd name="connsiteX4" fmla="*/ 121467 w 481467"/>
                <a:gd name="connsiteY4" fmla="*/ 346075 h 346075"/>
                <a:gd name="connsiteX5" fmla="*/ 121467 w 481467"/>
                <a:gd name="connsiteY5" fmla="*/ 180000 h 346075"/>
                <a:gd name="connsiteX6" fmla="*/ 0 w 481467"/>
                <a:gd name="connsiteY6" fmla="*/ 180000 h 346075"/>
                <a:gd name="connsiteX7" fmla="*/ 180000 w 481467"/>
                <a:gd name="connsiteY7" fmla="*/ 0 h 346075"/>
                <a:gd name="connsiteX0" fmla="*/ 481467 w 572907"/>
                <a:gd name="connsiteY0" fmla="*/ 123825 h 346075"/>
                <a:gd name="connsiteX1" fmla="*/ 481467 w 572907"/>
                <a:gd name="connsiteY1" fmla="*/ 346075 h 346075"/>
                <a:gd name="connsiteX2" fmla="*/ 121467 w 572907"/>
                <a:gd name="connsiteY2" fmla="*/ 346075 h 346075"/>
                <a:gd name="connsiteX3" fmla="*/ 121467 w 572907"/>
                <a:gd name="connsiteY3" fmla="*/ 180000 h 346075"/>
                <a:gd name="connsiteX4" fmla="*/ 0 w 572907"/>
                <a:gd name="connsiteY4" fmla="*/ 180000 h 346075"/>
                <a:gd name="connsiteX5" fmla="*/ 180000 w 572907"/>
                <a:gd name="connsiteY5" fmla="*/ 0 h 346075"/>
                <a:gd name="connsiteX6" fmla="*/ 180000 w 572907"/>
                <a:gd name="connsiteY6" fmla="*/ 123825 h 346075"/>
                <a:gd name="connsiteX7" fmla="*/ 572907 w 572907"/>
                <a:gd name="connsiteY7" fmla="*/ 215265 h 346075"/>
                <a:gd name="connsiteX0" fmla="*/ 481467 w 572907"/>
                <a:gd name="connsiteY0" fmla="*/ 346075 h 346075"/>
                <a:gd name="connsiteX1" fmla="*/ 121467 w 572907"/>
                <a:gd name="connsiteY1" fmla="*/ 346075 h 346075"/>
                <a:gd name="connsiteX2" fmla="*/ 121467 w 572907"/>
                <a:gd name="connsiteY2" fmla="*/ 180000 h 346075"/>
                <a:gd name="connsiteX3" fmla="*/ 0 w 572907"/>
                <a:gd name="connsiteY3" fmla="*/ 180000 h 346075"/>
                <a:gd name="connsiteX4" fmla="*/ 180000 w 572907"/>
                <a:gd name="connsiteY4" fmla="*/ 0 h 346075"/>
                <a:gd name="connsiteX5" fmla="*/ 180000 w 572907"/>
                <a:gd name="connsiteY5" fmla="*/ 123825 h 346075"/>
                <a:gd name="connsiteX6" fmla="*/ 572907 w 572907"/>
                <a:gd name="connsiteY6" fmla="*/ 215265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121467 w 481467"/>
                <a:gd name="connsiteY2" fmla="*/ 180000 h 346075"/>
                <a:gd name="connsiteX3" fmla="*/ 0 w 481467"/>
                <a:gd name="connsiteY3" fmla="*/ 180000 h 346075"/>
                <a:gd name="connsiteX4" fmla="*/ 180000 w 481467"/>
                <a:gd name="connsiteY4" fmla="*/ 0 h 346075"/>
                <a:gd name="connsiteX5" fmla="*/ 180000 w 481467"/>
                <a:gd name="connsiteY5" fmla="*/ 123825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121467 w 481467"/>
                <a:gd name="connsiteY2" fmla="*/ 180000 h 346075"/>
                <a:gd name="connsiteX3" fmla="*/ 0 w 481467"/>
                <a:gd name="connsiteY3" fmla="*/ 180000 h 346075"/>
                <a:gd name="connsiteX4" fmla="*/ 180000 w 481467"/>
                <a:gd name="connsiteY4" fmla="*/ 0 h 346075"/>
                <a:gd name="connsiteX0" fmla="*/ 481467 w 481467"/>
                <a:gd name="connsiteY0" fmla="*/ 346075 h 346075"/>
                <a:gd name="connsiteX1" fmla="*/ 121467 w 481467"/>
                <a:gd name="connsiteY1" fmla="*/ 346075 h 346075"/>
                <a:gd name="connsiteX2" fmla="*/ 0 w 481467"/>
                <a:gd name="connsiteY2" fmla="*/ 180000 h 346075"/>
                <a:gd name="connsiteX3" fmla="*/ 180000 w 481467"/>
                <a:gd name="connsiteY3" fmla="*/ 0 h 346075"/>
                <a:gd name="connsiteX0" fmla="*/ 481467 w 481467"/>
                <a:gd name="connsiteY0" fmla="*/ 346075 h 346075"/>
                <a:gd name="connsiteX1" fmla="*/ 0 w 481467"/>
                <a:gd name="connsiteY1" fmla="*/ 180000 h 346075"/>
                <a:gd name="connsiteX2" fmla="*/ 180000 w 481467"/>
                <a:gd name="connsiteY2" fmla="*/ 0 h 346075"/>
                <a:gd name="connsiteX0" fmla="*/ 0 w 180000"/>
                <a:gd name="connsiteY0" fmla="*/ 180000 h 180000"/>
                <a:gd name="connsiteX1" fmla="*/ 180000 w 180000"/>
                <a:gd name="connsiteY1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000" h="180000">
                  <a:moveTo>
                    <a:pt x="0" y="180000"/>
                  </a:moveTo>
                  <a:cubicBezTo>
                    <a:pt x="0" y="80589"/>
                    <a:pt x="80589" y="0"/>
                    <a:pt x="180000" y="0"/>
                  </a:cubicBez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F3EAFB5-5BF9-4AB0-BA31-2D8FC08846F3}"/>
              </a:ext>
            </a:extLst>
          </p:cNvPr>
          <p:cNvGrpSpPr/>
          <p:nvPr/>
        </p:nvGrpSpPr>
        <p:grpSpPr>
          <a:xfrm>
            <a:off x="876300" y="387350"/>
            <a:ext cx="1495425" cy="200025"/>
            <a:chOff x="8759825" y="469900"/>
            <a:chExt cx="1495425" cy="200025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18ED1F8-21A7-4AAB-B38C-06CB341B0344}"/>
                </a:ext>
              </a:extLst>
            </p:cNvPr>
            <p:cNvSpPr/>
            <p:nvPr/>
          </p:nvSpPr>
          <p:spPr>
            <a:xfrm>
              <a:off x="9836150" y="4794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solidFill>
              <a:srgbClr val="FBB04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41F1F81F-8093-4A23-BE04-CE6276A8D054}"/>
                </a:ext>
              </a:extLst>
            </p:cNvPr>
            <p:cNvSpPr/>
            <p:nvPr/>
          </p:nvSpPr>
          <p:spPr>
            <a:xfrm>
              <a:off x="9407525" y="4794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solidFill>
              <a:srgbClr val="EF5B3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5CF1B72C-7E5A-4C99-A6B8-819579F2392B}"/>
                </a:ext>
              </a:extLst>
            </p:cNvPr>
            <p:cNvSpPr/>
            <p:nvPr/>
          </p:nvSpPr>
          <p:spPr>
            <a:xfrm>
              <a:off x="9550400" y="4794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solidFill>
              <a:srgbClr val="293B8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D8082941-0257-44CE-8220-A4E93D4844D8}"/>
                </a:ext>
              </a:extLst>
            </p:cNvPr>
            <p:cNvSpPr/>
            <p:nvPr/>
          </p:nvSpPr>
          <p:spPr>
            <a:xfrm>
              <a:off x="9664700" y="4794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solidFill>
              <a:srgbClr val="1A9248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33CA2E8E-6464-497F-9992-E4693712AFB4}"/>
                </a:ext>
              </a:extLst>
            </p:cNvPr>
            <p:cNvSpPr/>
            <p:nvPr/>
          </p:nvSpPr>
          <p:spPr>
            <a:xfrm>
              <a:off x="8759825" y="4699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03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485C5E-7CBC-8124-FD04-DEB5517CD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033462"/>
            <a:ext cx="87439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70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c114957-c432-495c-96fe-f6fa192e412d&quot;,&quot;Name&quot;:&quot;4&quot;,&quot;Kind&quot;:&quot;Custom&quot;,&quot;OldGuidesSetting&quot;:{&quot;HeaderHeight&quot;:7.0,&quot;FooterHeight&quot;:5.0,&quot;SideMargin&quot;:5.0,&quot;TopMargin&quot;:4.0,&quot;BottomMargin&quot;:4.0,&quot;IntervalMargin&quot;:3.0}}"/>
</p:tagLst>
</file>

<file path=ppt/theme/theme1.xml><?xml version="1.0" encoding="utf-8"?>
<a:theme xmlns:a="http://schemas.openxmlformats.org/drawingml/2006/main" name="主题1">
  <a:themeElements>
    <a:clrScheme name="稿定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2FEC"/>
      </a:accent1>
      <a:accent2>
        <a:srgbClr val="6399F4"/>
      </a:accent2>
      <a:accent3>
        <a:srgbClr val="5E60F4"/>
      </a:accent3>
      <a:accent4>
        <a:srgbClr val="8393F7"/>
      </a:accent4>
      <a:accent5>
        <a:srgbClr val="E1E2E9"/>
      </a:accent5>
      <a:accent6>
        <a:srgbClr val="CED6EB"/>
      </a:accent6>
      <a:hlink>
        <a:srgbClr val="0563C1"/>
      </a:hlink>
      <a:folHlink>
        <a:srgbClr val="954F72"/>
      </a:folHlink>
    </a:clrScheme>
    <a:fontScheme name="OP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3AE8468-3019-4826-BAFF-4B3339EE6E5C}" vid="{AF7A6298-FA00-48CD-910C-9583E01DC8F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1999</TotalTime>
  <Words>272</Words>
  <Application>Microsoft Office PowerPoint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微软雅黑 Light</vt:lpstr>
      <vt:lpstr>Arial</vt:lpstr>
      <vt:lpstr>Arial Black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70</dc:creator>
  <cp:lastModifiedBy>浩 应</cp:lastModifiedBy>
  <cp:revision>52</cp:revision>
  <dcterms:created xsi:type="dcterms:W3CDTF">2021-11-21T09:40:59Z</dcterms:created>
  <dcterms:modified xsi:type="dcterms:W3CDTF">2024-01-04T09:13:55Z</dcterms:modified>
</cp:coreProperties>
</file>