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F4A-A9E8-3741-B51F-8C220A0B4DBA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BA4E-1A2C-FB4D-9F6D-42FAD0F8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F4A-A9E8-3741-B51F-8C220A0B4DBA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BA4E-1A2C-FB4D-9F6D-42FAD0F8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9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F4A-A9E8-3741-B51F-8C220A0B4DBA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BA4E-1A2C-FB4D-9F6D-42FAD0F8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F4A-A9E8-3741-B51F-8C220A0B4DBA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BA4E-1A2C-FB4D-9F6D-42FAD0F8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3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F4A-A9E8-3741-B51F-8C220A0B4DBA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BA4E-1A2C-FB4D-9F6D-42FAD0F8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1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F4A-A9E8-3741-B51F-8C220A0B4DBA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BA4E-1A2C-FB4D-9F6D-42FAD0F8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F4A-A9E8-3741-B51F-8C220A0B4DBA}" type="datetimeFigureOut">
              <a:rPr lang="en-US" smtClean="0"/>
              <a:t>7/31/15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BA4E-1A2C-FB4D-9F6D-42FAD0F8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F4A-A9E8-3741-B51F-8C220A0B4DBA}" type="datetimeFigureOut">
              <a:rPr lang="en-US" smtClean="0"/>
              <a:t>7/31/15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BA4E-1A2C-FB4D-9F6D-42FAD0F8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F4A-A9E8-3741-B51F-8C220A0B4DBA}" type="datetimeFigureOut">
              <a:rPr lang="en-US" smtClean="0"/>
              <a:t>7/31/15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BA4E-1A2C-FB4D-9F6D-42FAD0F8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4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F4A-A9E8-3741-B51F-8C220A0B4DBA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BA4E-1A2C-FB4D-9F6D-42FAD0F8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F4A-A9E8-3741-B51F-8C220A0B4DBA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BA4E-1A2C-FB4D-9F6D-42FAD0F8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1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FF4A-A9E8-3741-B51F-8C220A0B4DBA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BA4E-1A2C-FB4D-9F6D-42FAD0F8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3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673407"/>
              </p:ext>
            </p:extLst>
          </p:nvPr>
        </p:nvGraphicFramePr>
        <p:xfrm>
          <a:off x="457200" y="1701066"/>
          <a:ext cx="8229600" cy="4142973"/>
        </p:xfrm>
        <a:graphic>
          <a:graphicData uri="http://schemas.openxmlformats.org/drawingml/2006/table">
            <a:tbl>
              <a:tblPr/>
              <a:tblGrid>
                <a:gridCol w="1408856"/>
                <a:gridCol w="1293583"/>
                <a:gridCol w="1332877"/>
                <a:gridCol w="1626355"/>
                <a:gridCol w="1296193"/>
                <a:gridCol w="1271736"/>
              </a:tblGrid>
              <a:tr h="3362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228" marR="12228" marT="122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#Raw Reads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Percent Duplication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#Aligned Reads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Deduplicated Alignment Rate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#Peaks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80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astrocytes_25_1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39620434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20261680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90705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5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astrocytes_25_2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41622153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20691523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96357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astrocytes_25_3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41858515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26501808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62203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neurons_25_4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40019887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21003106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84946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neurons_25_6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37056145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18831961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101630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neurons_25_7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41345454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25706407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91522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neurons_25_8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43421699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25472704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neurons_25_9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43627028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27245411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79257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neurons_50_5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45543015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22214339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Alzheimer study – human cell </a:t>
            </a:r>
            <a:r>
              <a:rPr lang="en-US" sz="3600" dirty="0"/>
              <a:t>l</a:t>
            </a:r>
            <a:r>
              <a:rPr lang="en-US" sz="3600" dirty="0" smtClean="0"/>
              <a:t>ine </a:t>
            </a:r>
            <a:r>
              <a:rPr lang="en-US" sz="3600" dirty="0" smtClean="0"/>
              <a:t>samples ATAC-</a:t>
            </a:r>
            <a:r>
              <a:rPr lang="en-US" sz="3600" dirty="0" err="1" smtClean="0"/>
              <a:t>seq</a:t>
            </a:r>
            <a:r>
              <a:rPr lang="en-US" sz="3600" dirty="0" smtClean="0"/>
              <a:t>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9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67582" y="3649863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Call peaks</a:t>
            </a:r>
            <a:r>
              <a:rPr lang="en-US" sz="1000" dirty="0" smtClean="0">
                <a:latin typeface="Arial"/>
                <a:cs typeface="Arial"/>
              </a:rPr>
              <a:t>: MACS2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Peak call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7582" y="2968860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Align to hg19: BWA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7582" y="4339566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Call differential peaks: </a:t>
            </a:r>
            <a:r>
              <a:rPr lang="en-US" sz="1000" dirty="0" err="1" smtClean="0">
                <a:latin typeface="Arial"/>
                <a:cs typeface="Arial"/>
              </a:rPr>
              <a:t>diffBind</a:t>
            </a:r>
            <a:endParaRPr lang="en-US" sz="1000" dirty="0" smtClean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7582" y="2305255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Filter reads: </a:t>
            </a:r>
            <a:r>
              <a:rPr lang="en-US" sz="1000" dirty="0" err="1" smtClean="0">
                <a:latin typeface="Arial"/>
                <a:cs typeface="Arial"/>
              </a:rPr>
              <a:t>Trimmomatic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97641" y="2631063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90485" y="3304737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01219" y="3994440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88735" y="1417638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by </a:t>
            </a:r>
            <a:r>
              <a:rPr lang="en-US" sz="1600" dirty="0" err="1" smtClean="0">
                <a:latin typeface="Arial"/>
                <a:cs typeface="Arial"/>
              </a:rPr>
              <a:t>Asli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Uyar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04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Peak call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" name="Picture 2" descr="Screen Shot 2015-07-31 at 10.54.1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09"/>
          <a:stretch/>
        </p:blipFill>
        <p:spPr>
          <a:xfrm>
            <a:off x="1" y="2253967"/>
            <a:ext cx="4257913" cy="402718"/>
          </a:xfrm>
          <a:prstGeom prst="rect">
            <a:avLst/>
          </a:prstGeom>
        </p:spPr>
      </p:pic>
      <p:pic>
        <p:nvPicPr>
          <p:cNvPr id="5" name="Picture 4" descr="Screen Shot 2015-07-31 at 10.57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3606"/>
            <a:ext cx="1928185" cy="780738"/>
          </a:xfrm>
          <a:prstGeom prst="rect">
            <a:avLst/>
          </a:prstGeom>
        </p:spPr>
      </p:pic>
      <p:pic>
        <p:nvPicPr>
          <p:cNvPr id="17" name="Picture 16" descr="Screen Shot 2015-07-31 at 10.54.1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3"/>
          <a:stretch/>
        </p:blipFill>
        <p:spPr>
          <a:xfrm>
            <a:off x="1" y="2793970"/>
            <a:ext cx="7958668" cy="3985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" y="1761638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Arial"/>
                <a:cs typeface="Arial"/>
              </a:rPr>
              <a:t>Peak number in each sample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631562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Arial"/>
                <a:cs typeface="Arial"/>
              </a:rPr>
              <a:t>Neuron/Astrocyte-specific peaks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03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104</Words>
  <Application>Microsoft Macintosh PowerPoint</Application>
  <PresentationFormat>On-screen Show (4:3)</PresentationFormat>
  <Paragraphs>70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Alzheimer study – human cell line samples ATAC-seq Data </vt:lpstr>
      <vt:lpstr>Peak call</vt:lpstr>
      <vt:lpstr>Peak call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MDA_IL1b samples  ATAC-Seq data statistics</dc:title>
  <dc:creator>usertemplateadjust</dc:creator>
  <cp:lastModifiedBy>Xulong Wang</cp:lastModifiedBy>
  <cp:revision>94</cp:revision>
  <dcterms:created xsi:type="dcterms:W3CDTF">2015-01-29T21:28:21Z</dcterms:created>
  <dcterms:modified xsi:type="dcterms:W3CDTF">2015-07-31T17:25:36Z</dcterms:modified>
</cp:coreProperties>
</file>