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117A-C758-194B-9AC6-D5CC6EB09DA0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2384-FCA9-6844-9C44-F1A57257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117A-C758-194B-9AC6-D5CC6EB09DA0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2384-FCA9-6844-9C44-F1A57257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117A-C758-194B-9AC6-D5CC6EB09DA0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2384-FCA9-6844-9C44-F1A57257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5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117A-C758-194B-9AC6-D5CC6EB09DA0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2384-FCA9-6844-9C44-F1A57257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117A-C758-194B-9AC6-D5CC6EB09DA0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2384-FCA9-6844-9C44-F1A57257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6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117A-C758-194B-9AC6-D5CC6EB09DA0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2384-FCA9-6844-9C44-F1A57257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3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117A-C758-194B-9AC6-D5CC6EB09DA0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2384-FCA9-6844-9C44-F1A57257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117A-C758-194B-9AC6-D5CC6EB09DA0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2384-FCA9-6844-9C44-F1A57257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5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117A-C758-194B-9AC6-D5CC6EB09DA0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2384-FCA9-6844-9C44-F1A57257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117A-C758-194B-9AC6-D5CC6EB09DA0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2384-FCA9-6844-9C44-F1A57257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117A-C758-194B-9AC6-D5CC6EB09DA0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D2384-FCA9-6844-9C44-F1A57257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3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117A-C758-194B-9AC6-D5CC6EB09DA0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2384-FCA9-6844-9C44-F1A57257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8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plot_u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283"/>
            <a:ext cx="8153400" cy="57531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Master regulators in Bin1 up-regulated genes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41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plot_d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374"/>
            <a:ext cx="8153400" cy="5753100"/>
          </a:xfrm>
          <a:prstGeom prst="rect">
            <a:avLst/>
          </a:prstGeom>
        </p:spPr>
      </p:pic>
      <p:sp>
        <p:nvSpPr>
          <p:cNvPr id="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Arial"/>
                <a:cs typeface="Arial"/>
              </a:rPr>
              <a:t>Master regulators in Bin1 down-regulated genes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14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Master regulators in Bin1 up-regulated genes</vt:lpstr>
      <vt:lpstr>Master regulators in Bin1 down-regulated genes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Xulong Wang</dc:creator>
  <cp:lastModifiedBy>Xulong Wang</cp:lastModifiedBy>
  <cp:revision>2</cp:revision>
  <dcterms:created xsi:type="dcterms:W3CDTF">2015-05-04T13:47:13Z</dcterms:created>
  <dcterms:modified xsi:type="dcterms:W3CDTF">2015-05-04T14:00:33Z</dcterms:modified>
</cp:coreProperties>
</file>