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5770-7552-4785-895B-D8A34BB1534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CDE2-4508-46E4-8926-BC9D8F2F2C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3554233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33400"/>
            <a:ext cx="3554233" cy="2743200"/>
          </a:xfrm>
          <a:prstGeom prst="rect">
            <a:avLst/>
          </a:prstGeom>
        </p:spPr>
      </p:pic>
      <p:pic>
        <p:nvPicPr>
          <p:cNvPr id="6" name="Picture 5" descr="Screen Shot 2015-07-20 at 10.26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" y="3657600"/>
            <a:ext cx="9144000" cy="3050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117586"/>
            <a:ext cx="9144000" cy="152400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810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160 genes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0581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A group of 160 genes decrease from 5 to 6 month in WT, but not as much in APP.  This gene group is enriched with LTP.  This is also the strongest </a:t>
            </a:r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APP </a:t>
            </a: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signal from the model. </a:t>
            </a:r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40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7-21 at 11.05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074"/>
            <a:ext cx="9144000" cy="447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3810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160 genes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713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7-21 at 10.57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1094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381000"/>
            <a:ext cx="207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LTP KEGG genes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69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47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Carter</dc:creator>
  <cp:lastModifiedBy>Xulong Wang</cp:lastModifiedBy>
  <cp:revision>17</cp:revision>
  <dcterms:created xsi:type="dcterms:W3CDTF">2015-07-20T20:06:18Z</dcterms:created>
  <dcterms:modified xsi:type="dcterms:W3CDTF">2015-07-27T20:25:12Z</dcterms:modified>
</cp:coreProperties>
</file>