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0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6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6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F53E7-BC9D-9348-ADDE-FBCAC66A3B8F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4935-5C8B-7241-821C-6929EF8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27 at 4.15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75"/>
          <a:stretch/>
        </p:blipFill>
        <p:spPr>
          <a:xfrm>
            <a:off x="347582" y="1243731"/>
            <a:ext cx="4163108" cy="4210643"/>
          </a:xfrm>
          <a:prstGeom prst="rect">
            <a:avLst/>
          </a:prstGeom>
        </p:spPr>
      </p:pic>
      <p:pic>
        <p:nvPicPr>
          <p:cNvPr id="5" name="Picture 4" descr="Screen Shot 2015-07-27 at 4.15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1"/>
          <a:stretch/>
        </p:blipFill>
        <p:spPr>
          <a:xfrm>
            <a:off x="4756670" y="1149001"/>
            <a:ext cx="4159605" cy="424406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07034" y="464214"/>
            <a:ext cx="0" cy="60259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2966" y="46421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Cacna1c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607034" y="464214"/>
            <a:ext cx="0" cy="60259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2966" y="4642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Braf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7-27 at 4.19.4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69"/>
          <a:stretch/>
        </p:blipFill>
        <p:spPr>
          <a:xfrm>
            <a:off x="161361" y="1076115"/>
            <a:ext cx="4306348" cy="4336713"/>
          </a:xfrm>
          <a:prstGeom prst="rect">
            <a:avLst/>
          </a:prstGeom>
        </p:spPr>
      </p:pic>
      <p:pic>
        <p:nvPicPr>
          <p:cNvPr id="8" name="Picture 7" descr="Screen Shot 2015-07-27 at 4.19.4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1"/>
          <a:stretch/>
        </p:blipFill>
        <p:spPr>
          <a:xfrm>
            <a:off x="4709775" y="1121101"/>
            <a:ext cx="4266666" cy="44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4</cp:revision>
  <dcterms:created xsi:type="dcterms:W3CDTF">2015-07-27T20:14:30Z</dcterms:created>
  <dcterms:modified xsi:type="dcterms:W3CDTF">2015-07-27T20:21:17Z</dcterms:modified>
</cp:coreProperties>
</file>