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5770-7552-4785-895B-D8A34BB15347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355423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400"/>
            <a:ext cx="3554233" cy="2743200"/>
          </a:xfrm>
          <a:prstGeom prst="rect">
            <a:avLst/>
          </a:prstGeom>
        </p:spPr>
      </p:pic>
      <p:pic>
        <p:nvPicPr>
          <p:cNvPr id="6" name="Picture 5" descr="Screen Shot 2015-07-20 at 10.26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" y="3657600"/>
            <a:ext cx="9144000" cy="3050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117586"/>
            <a:ext cx="9144000" cy="152400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810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160 genes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058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 group of 160 genes decrease from 5 to 6 month in WT, but not as much in APP.  This gene group is enriched with LTP.  This is also the strongest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APP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signal from the model. 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40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21 at 11.05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74"/>
            <a:ext cx="9144000" cy="447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160 genes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1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21 at 10.57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1094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381000"/>
            <a:ext cx="207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LTP KEGG genes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6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17</cp:revision>
  <dcterms:created xsi:type="dcterms:W3CDTF">2015-07-20T20:06:18Z</dcterms:created>
  <dcterms:modified xsi:type="dcterms:W3CDTF">2015-07-21T15:34:36Z</dcterms:modified>
</cp:coreProperties>
</file>