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93" r:id="rId3"/>
    <p:sldId id="294" r:id="rId4"/>
    <p:sldId id="29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13651"/>
    <a:srgbClr val="EB1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19" autoAdjust="0"/>
  </p:normalViewPr>
  <p:slideViewPr>
    <p:cSldViewPr snapToGrid="0" snapToObjects="1">
      <p:cViewPr varScale="1">
        <p:scale>
          <a:sx n="108" d="100"/>
          <a:sy n="108" d="100"/>
        </p:scale>
        <p:origin x="-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8CBCD-287D-8C48-8060-93EED363B291}" type="datetimeFigureOut">
              <a:rPr lang="en-US" smtClean="0"/>
              <a:t>6/27/14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56CD7-C307-5340-BB83-1F971DFB1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3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0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6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5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3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0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7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8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1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4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6/27/14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1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shrunken centroids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81285" y="5910856"/>
            <a:ext cx="267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ANOVA: 8743 -&gt; 7533</a:t>
            </a:r>
          </a:p>
          <a:p>
            <a:r>
              <a:rPr lang="en-US" sz="1200" dirty="0" smtClean="0"/>
              <a:t>NSC: 7533 -&gt; 1475</a:t>
            </a:r>
            <a:endParaRPr lang="en-US" sz="1200" dirty="0"/>
          </a:p>
        </p:txBody>
      </p:sp>
      <p:pic>
        <p:nvPicPr>
          <p:cNvPr id="3" name="Picture 2" descr="nsc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4" y="1537032"/>
            <a:ext cx="4164467" cy="4164467"/>
          </a:xfrm>
          <a:prstGeom prst="rect">
            <a:avLst/>
          </a:prstGeom>
        </p:spPr>
      </p:pic>
      <p:pic>
        <p:nvPicPr>
          <p:cNvPr id="7" name="Picture 6" descr="nsc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02" y="1537032"/>
            <a:ext cx="4164467" cy="416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51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619" y="274638"/>
            <a:ext cx="8229600" cy="1143000"/>
          </a:xfrm>
        </p:spPr>
        <p:txBody>
          <a:bodyPr/>
          <a:lstStyle/>
          <a:p>
            <a:r>
              <a:rPr lang="en-US" dirty="0"/>
              <a:t>Nearest shrunken centroids</a:t>
            </a:r>
          </a:p>
        </p:txBody>
      </p:sp>
      <p:pic>
        <p:nvPicPr>
          <p:cNvPr id="5" name="Picture 4" descr="tile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6"/>
          <a:stretch/>
        </p:blipFill>
        <p:spPr>
          <a:xfrm>
            <a:off x="2651487" y="1792520"/>
            <a:ext cx="6132110" cy="2201352"/>
          </a:xfrm>
          <a:prstGeom prst="rect">
            <a:avLst/>
          </a:prstGeom>
        </p:spPr>
      </p:pic>
      <p:pic>
        <p:nvPicPr>
          <p:cNvPr id="4" name="Picture 3" descr="dendro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98" y="1518845"/>
            <a:ext cx="2745629" cy="2745629"/>
          </a:xfrm>
          <a:prstGeom prst="rect">
            <a:avLst/>
          </a:prstGeom>
        </p:spPr>
      </p:pic>
      <p:pic>
        <p:nvPicPr>
          <p:cNvPr id="7" name="Picture 6" descr="dendro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907" y="3291802"/>
            <a:ext cx="7092093" cy="330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4" name="Picture 3" descr="cluss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90" b="27573"/>
          <a:stretch/>
        </p:blipFill>
        <p:spPr>
          <a:xfrm>
            <a:off x="457200" y="1563460"/>
            <a:ext cx="8207677" cy="2229029"/>
          </a:xfrm>
          <a:prstGeom prst="rect">
            <a:avLst/>
          </a:prstGeom>
        </p:spPr>
      </p:pic>
      <p:pic>
        <p:nvPicPr>
          <p:cNvPr id="5" name="Picture 4" descr="cluss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5" b="26225"/>
          <a:stretch/>
        </p:blipFill>
        <p:spPr>
          <a:xfrm>
            <a:off x="526317" y="3523814"/>
            <a:ext cx="6627320" cy="21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18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25535</TotalTime>
  <Words>21</Words>
  <Application>Microsoft Macintosh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AD Project</vt:lpstr>
      <vt:lpstr>Nearest shrunken centroids</vt:lpstr>
      <vt:lpstr>Nearest shrunken centroids</vt:lpstr>
      <vt:lpstr>Classification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Project</dc:title>
  <dc:creator>Xulong Wang</dc:creator>
  <cp:lastModifiedBy>Xulong Wang</cp:lastModifiedBy>
  <cp:revision>349</cp:revision>
  <cp:lastPrinted>2014-06-12T19:55:42Z</cp:lastPrinted>
  <dcterms:created xsi:type="dcterms:W3CDTF">2014-05-14T19:31:41Z</dcterms:created>
  <dcterms:modified xsi:type="dcterms:W3CDTF">2014-06-27T14:37:31Z</dcterms:modified>
</cp:coreProperties>
</file>