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A731-D8E3-5E4F-B9F1-5EC2C30E64D1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793272" y="1632217"/>
            <a:ext cx="7391400" cy="42863"/>
          </a:xfrm>
          <a:prstGeom prst="line">
            <a:avLst/>
          </a:prstGeom>
          <a:ln w="19050"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380932" y="1428704"/>
            <a:ext cx="517443" cy="228738"/>
          </a:xfrm>
          <a:prstGeom prst="bentConnector3">
            <a:avLst>
              <a:gd name="adj1" fmla="val 569"/>
            </a:avLst>
          </a:prstGeom>
          <a:ln w="19050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18580" y="1501453"/>
            <a:ext cx="781920" cy="14045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63604" y="1314057"/>
            <a:ext cx="6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sz="12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lang="en-US" sz="1100" dirty="0" smtClean="0">
                <a:solidFill>
                  <a:schemeClr val="accent6"/>
                </a:solidFill>
                <a:latin typeface="Arial"/>
                <a:cs typeface="Arial"/>
              </a:rPr>
              <a:t>G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97061" y="1491233"/>
            <a:ext cx="391382" cy="143256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44369" y="1499976"/>
            <a:ext cx="283081" cy="143409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3272" y="2084701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²"/>
            </a:pPr>
            <a:r>
              <a:rPr lang="en-US" sz="1000" dirty="0" smtClean="0">
                <a:latin typeface="Arial"/>
                <a:cs typeface="Arial"/>
              </a:rPr>
              <a:t>Take a group of </a:t>
            </a:r>
            <a:r>
              <a:rPr lang="en-US" sz="1000" dirty="0" smtClean="0">
                <a:latin typeface="Arial"/>
                <a:cs typeface="Arial"/>
              </a:rPr>
              <a:t>up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smtClean="0">
                <a:latin typeface="Arial"/>
                <a:cs typeface="Arial"/>
              </a:rPr>
              <a:t>or</a:t>
            </a:r>
            <a:r>
              <a:rPr lang="en-US" sz="1000" dirty="0" smtClean="0">
                <a:latin typeface="Arial"/>
                <a:cs typeface="Arial"/>
              </a:rPr>
              <a:t> down regulated </a:t>
            </a:r>
            <a:r>
              <a:rPr lang="en-US" sz="1000" dirty="0" smtClean="0">
                <a:latin typeface="Arial"/>
                <a:cs typeface="Arial"/>
              </a:rPr>
              <a:t>genes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²"/>
            </a:pPr>
            <a:r>
              <a:rPr lang="en-US" sz="1000" dirty="0" smtClean="0">
                <a:latin typeface="Arial"/>
                <a:cs typeface="Arial"/>
              </a:rPr>
              <a:t>Compute enriched motifs from 9713 candidate motifs (take 500bp upstream of TSS region) 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²"/>
            </a:pPr>
            <a:r>
              <a:rPr lang="en-US" sz="1000" dirty="0" smtClean="0">
                <a:latin typeface="Arial"/>
                <a:cs typeface="Arial"/>
              </a:rPr>
              <a:t>Map enriched motifs to transcription factors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²"/>
            </a:pPr>
            <a:r>
              <a:rPr lang="en-US" sz="1000" dirty="0" smtClean="0">
                <a:latin typeface="Arial"/>
                <a:cs typeface="Arial"/>
              </a:rPr>
              <a:t>Filter out irrelevant transcription factors (low </a:t>
            </a:r>
            <a:r>
              <a:rPr lang="en-US" sz="1000" dirty="0" smtClean="0">
                <a:latin typeface="Arial"/>
                <a:cs typeface="Arial"/>
              </a:rPr>
              <a:t>expression)</a:t>
            </a:r>
            <a:endParaRPr lang="en-US" sz="1000" dirty="0" smtClean="0">
              <a:latin typeface="Arial"/>
              <a:cs typeface="Arial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²"/>
            </a:pPr>
            <a:r>
              <a:rPr lang="en-US" sz="1000" dirty="0" smtClean="0">
                <a:latin typeface="Arial"/>
                <a:cs typeface="Arial"/>
              </a:rPr>
              <a:t>Plot network with </a:t>
            </a:r>
            <a:r>
              <a:rPr lang="en-US" sz="1000" dirty="0" err="1" smtClean="0">
                <a:latin typeface="Arial"/>
                <a:cs typeface="Arial"/>
              </a:rPr>
              <a:t>igraph</a:t>
            </a:r>
            <a:endParaRPr lang="en-US" sz="1000" dirty="0" smtClean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26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26</cp:revision>
  <dcterms:created xsi:type="dcterms:W3CDTF">2015-03-30T20:03:18Z</dcterms:created>
  <dcterms:modified xsi:type="dcterms:W3CDTF">2015-04-02T12:37:21Z</dcterms:modified>
</cp:coreProperties>
</file>