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8D92-D592-834E-BA9A-48A66D3A0494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637F-3369-EB46-B028-FCFE6135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Signature genes for Testis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from mouse ENCODE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6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Caveat on ENCODE RNA-</a:t>
            </a:r>
            <a:r>
              <a:rPr lang="en-US" dirty="0" err="1"/>
              <a:t>S</a:t>
            </a:r>
            <a:r>
              <a:rPr lang="en-US" dirty="0" err="1" smtClean="0"/>
              <a:t>eq</a:t>
            </a:r>
            <a:r>
              <a:rPr lang="en-US" dirty="0" smtClean="0"/>
              <a:t> quality</a:t>
            </a:r>
            <a:endParaRPr lang="en-US" dirty="0"/>
          </a:p>
        </p:txBody>
      </p:sp>
      <p:pic>
        <p:nvPicPr>
          <p:cNvPr id="5" name="Picture 4" descr="rsem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69" y="1888251"/>
            <a:ext cx="3686205" cy="4300573"/>
          </a:xfrm>
          <a:prstGeom prst="rect">
            <a:avLst/>
          </a:prstGeom>
        </p:spPr>
      </p:pic>
      <p:pic>
        <p:nvPicPr>
          <p:cNvPr id="6" name="Picture 5" descr="rsem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74" y="1888251"/>
            <a:ext cx="3636072" cy="4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based on gene expression</a:t>
            </a:r>
            <a:endParaRPr lang="en-US" dirty="0"/>
          </a:p>
        </p:txBody>
      </p:sp>
      <p:pic>
        <p:nvPicPr>
          <p:cNvPr id="3" name="Picture 2" descr="phylo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10" y="1266740"/>
            <a:ext cx="4935529" cy="49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rounds of selections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 rot="5400000">
            <a:off x="3844371" y="-269137"/>
            <a:ext cx="993407" cy="519281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7226" y="1949158"/>
            <a:ext cx="173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Sum(TPM) &gt; 22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Max(TPM) &gt; 100</a:t>
            </a:r>
          </a:p>
        </p:txBody>
      </p:sp>
      <p:sp>
        <p:nvSpPr>
          <p:cNvPr id="6" name="Pentagon 5"/>
          <p:cNvSpPr/>
          <p:nvPr/>
        </p:nvSpPr>
        <p:spPr>
          <a:xfrm rot="5400000">
            <a:off x="3904204" y="1219416"/>
            <a:ext cx="993407" cy="519281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6192" y="3407040"/>
            <a:ext cx="266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Pvalue</a:t>
            </a:r>
            <a:r>
              <a:rPr lang="en-US" dirty="0" smtClean="0">
                <a:solidFill>
                  <a:schemeClr val="bg1"/>
                </a:solidFill>
              </a:rPr>
              <a:t>(ANOVA) &lt; 0.01</a:t>
            </a:r>
          </a:p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og2(max) – Log2(min) &gt; 1</a:t>
            </a:r>
          </a:p>
        </p:txBody>
      </p:sp>
      <p:sp>
        <p:nvSpPr>
          <p:cNvPr id="8" name="Pentagon 7"/>
          <p:cNvSpPr/>
          <p:nvPr/>
        </p:nvSpPr>
        <p:spPr>
          <a:xfrm rot="5400000">
            <a:off x="3844370" y="2704873"/>
            <a:ext cx="993407" cy="519281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228" y="5038191"/>
            <a:ext cx="286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TPM(Testis) &gt; </a:t>
            </a:r>
            <a:r>
              <a:rPr lang="en-US" dirty="0" err="1" smtClean="0">
                <a:solidFill>
                  <a:schemeClr val="bg1"/>
                </a:solidFill>
              </a:rPr>
              <a:t>Quantile</a:t>
            </a:r>
            <a:r>
              <a:rPr lang="en-US" dirty="0" smtClean="0">
                <a:solidFill>
                  <a:schemeClr val="bg1"/>
                </a:solidFill>
              </a:rPr>
              <a:t>(0.75)</a:t>
            </a:r>
          </a:p>
        </p:txBody>
      </p:sp>
    </p:spTree>
    <p:extLst>
      <p:ext uri="{BB962C8B-B14F-4D97-AF65-F5344CB8AC3E}">
        <p14:creationId xmlns:p14="http://schemas.microsoft.com/office/powerpoint/2010/main" val="126842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Signature genes for Testis</vt:lpstr>
      <vt:lpstr>Caveat on ENCODE RNA-Seq quality</vt:lpstr>
      <vt:lpstr>Clustering based on gene expression</vt:lpstr>
      <vt:lpstr>3 rounds of selections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genes for Testis Analysis from mouse ENCODE</dc:title>
  <dc:creator>Xulong Wang</dc:creator>
  <cp:lastModifiedBy>Xulong Wang</cp:lastModifiedBy>
  <cp:revision>8</cp:revision>
  <dcterms:created xsi:type="dcterms:W3CDTF">2014-08-28T04:16:57Z</dcterms:created>
  <dcterms:modified xsi:type="dcterms:W3CDTF">2014-08-28T05:02:14Z</dcterms:modified>
</cp:coreProperties>
</file>