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64" r:id="rId3"/>
    <p:sldId id="448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4">
          <p15:clr>
            <a:srgbClr val="A4A3A4"/>
          </p15:clr>
        </p15:guide>
        <p15:guide id="2" orient="horz" pos="1006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1566">
          <p15:clr>
            <a:srgbClr val="A4A3A4"/>
          </p15:clr>
        </p15:guide>
        <p15:guide id="5" orient="horz" pos="3870">
          <p15:clr>
            <a:srgbClr val="A4A3A4"/>
          </p15:clr>
        </p15:guide>
        <p15:guide id="6" orient="horz" pos="511">
          <p15:clr>
            <a:srgbClr val="A4A3A4"/>
          </p15:clr>
        </p15:guide>
        <p15:guide id="7" orient="horz" pos="3498">
          <p15:clr>
            <a:srgbClr val="A4A3A4"/>
          </p15:clr>
        </p15:guide>
        <p15:guide id="8" orient="horz" pos="2158">
          <p15:clr>
            <a:srgbClr val="A4A3A4"/>
          </p15:clr>
        </p15:guide>
        <p15:guide id="9" orient="horz" pos="2515">
          <p15:clr>
            <a:srgbClr val="A4A3A4"/>
          </p15:clr>
        </p15:guide>
        <p15:guide id="10" orient="horz" pos="2262">
          <p15:clr>
            <a:srgbClr val="A4A3A4"/>
          </p15:clr>
        </p15:guide>
        <p15:guide id="11" pos="3838">
          <p15:clr>
            <a:srgbClr val="A4A3A4"/>
          </p15:clr>
        </p15:guide>
        <p15:guide id="12" pos="383">
          <p15:clr>
            <a:srgbClr val="A4A3A4"/>
          </p15:clr>
        </p15:guide>
        <p15:guide id="13" pos="7294">
          <p15:clr>
            <a:srgbClr val="A4A3A4"/>
          </p15:clr>
        </p15:guide>
        <p15:guide id="14" pos="3708">
          <p15:clr>
            <a:srgbClr val="A4A3A4"/>
          </p15:clr>
        </p15:guide>
        <p15:guide id="15" pos="3973">
          <p15:clr>
            <a:srgbClr val="A4A3A4"/>
          </p15:clr>
        </p15:guide>
        <p15:guide id="16" pos="505">
          <p15:clr>
            <a:srgbClr val="A4A3A4"/>
          </p15:clr>
        </p15:guide>
        <p15:guide id="17" pos="6718">
          <p15:clr>
            <a:srgbClr val="A4A3A4"/>
          </p15:clr>
        </p15:guide>
        <p15:guide id="18" pos="4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FF40B-6DCD-894B-B1FD-AB48D567B4EE}" v="323" dt="2018-08-07T00:00:57.152"/>
    <p1510:client id="{754579D2-A7A4-2843-BC6F-EC9C712D1A05}" v="1" dt="2018-08-06T18:41:3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4904"/>
  </p:normalViewPr>
  <p:slideViewPr>
    <p:cSldViewPr snapToGrid="0" snapToObjects="1" showGuides="1">
      <p:cViewPr varScale="1">
        <p:scale>
          <a:sx n="102" d="100"/>
          <a:sy n="102" d="100"/>
        </p:scale>
        <p:origin x="656" y="192"/>
      </p:cViewPr>
      <p:guideLst>
        <p:guide orient="horz" pos="1204"/>
        <p:guide orient="horz" pos="1006"/>
        <p:guide orient="horz" pos="320"/>
        <p:guide orient="horz" pos="1566"/>
        <p:guide orient="horz" pos="3870"/>
        <p:guide orient="horz" pos="511"/>
        <p:guide orient="horz" pos="3498"/>
        <p:guide orient="horz" pos="2158"/>
        <p:guide orient="horz" pos="2515"/>
        <p:guide orient="horz" pos="2262"/>
        <p:guide pos="3838"/>
        <p:guide pos="383"/>
        <p:guide pos="7294"/>
        <p:guide pos="3708"/>
        <p:guide pos="3973"/>
        <p:guide pos="505"/>
        <p:guide pos="6718"/>
        <p:guide pos="4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Xulong" userId="e2571e37-4dac-46f7-aa99-749c9c185648" providerId="ADAL" clId="{88FFF40B-6DCD-894B-B1FD-AB48D567B4EE}"/>
    <pc:docChg chg="custSel delSld modSld">
      <pc:chgData name="Wang, Xulong" userId="e2571e37-4dac-46f7-aa99-749c9c185648" providerId="ADAL" clId="{88FFF40B-6DCD-894B-B1FD-AB48D567B4EE}" dt="2018-08-07T00:00:57.153" v="322" actId="1076"/>
      <pc:docMkLst>
        <pc:docMk/>
      </pc:docMkLst>
      <pc:sldChg chg="modSp">
        <pc:chgData name="Wang, Xulong" userId="e2571e37-4dac-46f7-aa99-749c9c185648" providerId="ADAL" clId="{88FFF40B-6DCD-894B-B1FD-AB48D567B4EE}" dt="2018-08-06T18:44:14.418" v="61" actId="20577"/>
        <pc:sldMkLst>
          <pc:docMk/>
          <pc:sldMk cId="1743360552" sldId="256"/>
        </pc:sldMkLst>
        <pc:spChg chg="mod">
          <ac:chgData name="Wang, Xulong" userId="e2571e37-4dac-46f7-aa99-749c9c185648" providerId="ADAL" clId="{88FFF40B-6DCD-894B-B1FD-AB48D567B4EE}" dt="2018-08-06T18:44:07.519" v="60" actId="20577"/>
          <ac:spMkLst>
            <pc:docMk/>
            <pc:sldMk cId="1743360552" sldId="256"/>
            <ac:spMk id="2" creationId="{00000000-0000-0000-0000-000000000000}"/>
          </ac:spMkLst>
        </pc:spChg>
        <pc:spChg chg="mod">
          <ac:chgData name="Wang, Xulong" userId="e2571e37-4dac-46f7-aa99-749c9c185648" providerId="ADAL" clId="{88FFF40B-6DCD-894B-B1FD-AB48D567B4EE}" dt="2018-08-06T18:44:14.418" v="61" actId="20577"/>
          <ac:spMkLst>
            <pc:docMk/>
            <pc:sldMk cId="1743360552" sldId="256"/>
            <ac:spMk id="5" creationId="{00000000-0000-0000-0000-000000000000}"/>
          </ac:spMkLst>
        </pc:spChg>
      </pc:sldChg>
      <pc:sldChg chg="del">
        <pc:chgData name="Wang, Xulong" userId="e2571e37-4dac-46f7-aa99-749c9c185648" providerId="ADAL" clId="{88FFF40B-6DCD-894B-B1FD-AB48D567B4EE}" dt="2018-08-06T18:43:47.253" v="12" actId="2696"/>
        <pc:sldMkLst>
          <pc:docMk/>
          <pc:sldMk cId="776230747" sldId="276"/>
        </pc:sldMkLst>
      </pc:sldChg>
      <pc:sldChg chg="del">
        <pc:chgData name="Wang, Xulong" userId="e2571e37-4dac-46f7-aa99-749c9c185648" providerId="ADAL" clId="{88FFF40B-6DCD-894B-B1FD-AB48D567B4EE}" dt="2018-08-06T18:43:47.179" v="8" actId="2696"/>
        <pc:sldMkLst>
          <pc:docMk/>
          <pc:sldMk cId="1470223830" sldId="277"/>
        </pc:sldMkLst>
      </pc:sldChg>
      <pc:sldChg chg="del">
        <pc:chgData name="Wang, Xulong" userId="e2571e37-4dac-46f7-aa99-749c9c185648" providerId="ADAL" clId="{88FFF40B-6DCD-894B-B1FD-AB48D567B4EE}" dt="2018-08-06T18:43:47.290" v="15" actId="2696"/>
        <pc:sldMkLst>
          <pc:docMk/>
          <pc:sldMk cId="615551964" sldId="278"/>
        </pc:sldMkLst>
      </pc:sldChg>
      <pc:sldChg chg="del">
        <pc:chgData name="Wang, Xulong" userId="e2571e37-4dac-46f7-aa99-749c9c185648" providerId="ADAL" clId="{88FFF40B-6DCD-894B-B1FD-AB48D567B4EE}" dt="2018-08-06T18:43:47.311" v="16" actId="2696"/>
        <pc:sldMkLst>
          <pc:docMk/>
          <pc:sldMk cId="373542359" sldId="280"/>
        </pc:sldMkLst>
      </pc:sldChg>
      <pc:sldChg chg="del">
        <pc:chgData name="Wang, Xulong" userId="e2571e37-4dac-46f7-aa99-749c9c185648" providerId="ADAL" clId="{88FFF40B-6DCD-894B-B1FD-AB48D567B4EE}" dt="2018-08-06T18:43:47.020" v="2" actId="2696"/>
        <pc:sldMkLst>
          <pc:docMk/>
          <pc:sldMk cId="1166629651" sldId="281"/>
        </pc:sldMkLst>
      </pc:sldChg>
      <pc:sldChg chg="del">
        <pc:chgData name="Wang, Xulong" userId="e2571e37-4dac-46f7-aa99-749c9c185648" providerId="ADAL" clId="{88FFF40B-6DCD-894B-B1FD-AB48D567B4EE}" dt="2018-08-06T18:43:47.032" v="3" actId="2696"/>
        <pc:sldMkLst>
          <pc:docMk/>
          <pc:sldMk cId="1914360981" sldId="282"/>
        </pc:sldMkLst>
      </pc:sldChg>
      <pc:sldChg chg="del">
        <pc:chgData name="Wang, Xulong" userId="e2571e37-4dac-46f7-aa99-749c9c185648" providerId="ADAL" clId="{88FFF40B-6DCD-894B-B1FD-AB48D567B4EE}" dt="2018-08-06T18:43:47.076" v="5" actId="2696"/>
        <pc:sldMkLst>
          <pc:docMk/>
          <pc:sldMk cId="565970546" sldId="283"/>
        </pc:sldMkLst>
      </pc:sldChg>
      <pc:sldChg chg="del">
        <pc:chgData name="Wang, Xulong" userId="e2571e37-4dac-46f7-aa99-749c9c185648" providerId="ADAL" clId="{88FFF40B-6DCD-894B-B1FD-AB48D567B4EE}" dt="2018-08-06T18:43:47.203" v="9" actId="2696"/>
        <pc:sldMkLst>
          <pc:docMk/>
          <pc:sldMk cId="757108490" sldId="303"/>
        </pc:sldMkLst>
      </pc:sldChg>
      <pc:sldChg chg="del">
        <pc:chgData name="Wang, Xulong" userId="e2571e37-4dac-46f7-aa99-749c9c185648" providerId="ADAL" clId="{88FFF40B-6DCD-894B-B1FD-AB48D567B4EE}" dt="2018-08-06T18:43:47.275" v="14" actId="2696"/>
        <pc:sldMkLst>
          <pc:docMk/>
          <pc:sldMk cId="373400697" sldId="304"/>
        </pc:sldMkLst>
      </pc:sldChg>
      <pc:sldChg chg="del">
        <pc:chgData name="Wang, Xulong" userId="e2571e37-4dac-46f7-aa99-749c9c185648" providerId="ADAL" clId="{88FFF40B-6DCD-894B-B1FD-AB48D567B4EE}" dt="2018-08-06T18:43:48.446" v="36" actId="2696"/>
        <pc:sldMkLst>
          <pc:docMk/>
          <pc:sldMk cId="940189456" sldId="305"/>
        </pc:sldMkLst>
      </pc:sldChg>
      <pc:sldChg chg="del">
        <pc:chgData name="Wang, Xulong" userId="e2571e37-4dac-46f7-aa99-749c9c185648" providerId="ADAL" clId="{88FFF40B-6DCD-894B-B1FD-AB48D567B4EE}" dt="2018-08-06T18:43:47.340" v="17" actId="2696"/>
        <pc:sldMkLst>
          <pc:docMk/>
          <pc:sldMk cId="143128331" sldId="306"/>
        </pc:sldMkLst>
      </pc:sldChg>
      <pc:sldChg chg="del">
        <pc:chgData name="Wang, Xulong" userId="e2571e37-4dac-46f7-aa99-749c9c185648" providerId="ADAL" clId="{88FFF40B-6DCD-894B-B1FD-AB48D567B4EE}" dt="2018-08-06T18:43:48.250" v="35" actId="2696"/>
        <pc:sldMkLst>
          <pc:docMk/>
          <pc:sldMk cId="2118225907" sldId="326"/>
        </pc:sldMkLst>
      </pc:sldChg>
      <pc:sldChg chg="del">
        <pc:chgData name="Wang, Xulong" userId="e2571e37-4dac-46f7-aa99-749c9c185648" providerId="ADAL" clId="{88FFF40B-6DCD-894B-B1FD-AB48D567B4EE}" dt="2018-08-06T18:43:47.225" v="10" actId="2696"/>
        <pc:sldMkLst>
          <pc:docMk/>
          <pc:sldMk cId="959243980" sldId="328"/>
        </pc:sldMkLst>
      </pc:sldChg>
      <pc:sldChg chg="del">
        <pc:chgData name="Wang, Xulong" userId="e2571e37-4dac-46f7-aa99-749c9c185648" providerId="ADAL" clId="{88FFF40B-6DCD-894B-B1FD-AB48D567B4EE}" dt="2018-08-06T18:43:47.243" v="11" actId="2696"/>
        <pc:sldMkLst>
          <pc:docMk/>
          <pc:sldMk cId="324258388" sldId="329"/>
        </pc:sldMkLst>
      </pc:sldChg>
      <pc:sldChg chg="del">
        <pc:chgData name="Wang, Xulong" userId="e2571e37-4dac-46f7-aa99-749c9c185648" providerId="ADAL" clId="{88FFF40B-6DCD-894B-B1FD-AB48D567B4EE}" dt="2018-08-06T18:43:47.377" v="18" actId="2696"/>
        <pc:sldMkLst>
          <pc:docMk/>
          <pc:sldMk cId="854440437" sldId="331"/>
        </pc:sldMkLst>
      </pc:sldChg>
      <pc:sldChg chg="del">
        <pc:chgData name="Wang, Xulong" userId="e2571e37-4dac-46f7-aa99-749c9c185648" providerId="ADAL" clId="{88FFF40B-6DCD-894B-B1FD-AB48D567B4EE}" dt="2018-08-06T18:43:47.396" v="19" actId="2696"/>
        <pc:sldMkLst>
          <pc:docMk/>
          <pc:sldMk cId="1789171420" sldId="334"/>
        </pc:sldMkLst>
      </pc:sldChg>
      <pc:sldChg chg="del">
        <pc:chgData name="Wang, Xulong" userId="e2571e37-4dac-46f7-aa99-749c9c185648" providerId="ADAL" clId="{88FFF40B-6DCD-894B-B1FD-AB48D567B4EE}" dt="2018-08-06T18:43:47.408" v="20" actId="2696"/>
        <pc:sldMkLst>
          <pc:docMk/>
          <pc:sldMk cId="4216196166" sldId="335"/>
        </pc:sldMkLst>
      </pc:sldChg>
      <pc:sldChg chg="del">
        <pc:chgData name="Wang, Xulong" userId="e2571e37-4dac-46f7-aa99-749c9c185648" providerId="ADAL" clId="{88FFF40B-6DCD-894B-B1FD-AB48D567B4EE}" dt="2018-08-06T18:43:47.738" v="25" actId="2696"/>
        <pc:sldMkLst>
          <pc:docMk/>
          <pc:sldMk cId="862582017" sldId="337"/>
        </pc:sldMkLst>
      </pc:sldChg>
      <pc:sldChg chg="del">
        <pc:chgData name="Wang, Xulong" userId="e2571e37-4dac-46f7-aa99-749c9c185648" providerId="ADAL" clId="{88FFF40B-6DCD-894B-B1FD-AB48D567B4EE}" dt="2018-08-06T18:43:47.838" v="26" actId="2696"/>
        <pc:sldMkLst>
          <pc:docMk/>
          <pc:sldMk cId="405144984" sldId="340"/>
        </pc:sldMkLst>
      </pc:sldChg>
      <pc:sldChg chg="del">
        <pc:chgData name="Wang, Xulong" userId="e2571e37-4dac-46f7-aa99-749c9c185648" providerId="ADAL" clId="{88FFF40B-6DCD-894B-B1FD-AB48D567B4EE}" dt="2018-08-06T18:43:48.762" v="38" actId="2696"/>
        <pc:sldMkLst>
          <pc:docMk/>
          <pc:sldMk cId="1365663730" sldId="341"/>
        </pc:sldMkLst>
      </pc:sldChg>
      <pc:sldChg chg="del">
        <pc:chgData name="Wang, Xulong" userId="e2571e37-4dac-46f7-aa99-749c9c185648" providerId="ADAL" clId="{88FFF40B-6DCD-894B-B1FD-AB48D567B4EE}" dt="2018-08-06T18:43:48.684" v="37" actId="2696"/>
        <pc:sldMkLst>
          <pc:docMk/>
          <pc:sldMk cId="1869496337" sldId="342"/>
        </pc:sldMkLst>
      </pc:sldChg>
      <pc:sldChg chg="del">
        <pc:chgData name="Wang, Xulong" userId="e2571e37-4dac-46f7-aa99-749c9c185648" providerId="ADAL" clId="{88FFF40B-6DCD-894B-B1FD-AB48D567B4EE}" dt="2018-08-06T18:43:48.205" v="33" actId="2696"/>
        <pc:sldMkLst>
          <pc:docMk/>
          <pc:sldMk cId="3312768454" sldId="343"/>
        </pc:sldMkLst>
      </pc:sldChg>
      <pc:sldChg chg="del">
        <pc:chgData name="Wang, Xulong" userId="e2571e37-4dac-46f7-aa99-749c9c185648" providerId="ADAL" clId="{88FFF40B-6DCD-894B-B1FD-AB48D567B4EE}" dt="2018-08-06T18:43:48.101" v="28" actId="2696"/>
        <pc:sldMkLst>
          <pc:docMk/>
          <pc:sldMk cId="615055016" sldId="344"/>
        </pc:sldMkLst>
      </pc:sldChg>
      <pc:sldChg chg="del">
        <pc:chgData name="Wang, Xulong" userId="e2571e37-4dac-46f7-aa99-749c9c185648" providerId="ADAL" clId="{88FFF40B-6DCD-894B-B1FD-AB48D567B4EE}" dt="2018-08-06T18:43:47.540" v="22" actId="2696"/>
        <pc:sldMkLst>
          <pc:docMk/>
          <pc:sldMk cId="834180937" sldId="351"/>
        </pc:sldMkLst>
      </pc:sldChg>
      <pc:sldChg chg="del">
        <pc:chgData name="Wang, Xulong" userId="e2571e37-4dac-46f7-aa99-749c9c185648" providerId="ADAL" clId="{88FFF40B-6DCD-894B-B1FD-AB48D567B4EE}" dt="2018-08-06T18:43:47.610" v="23" actId="2696"/>
        <pc:sldMkLst>
          <pc:docMk/>
          <pc:sldMk cId="1051500041" sldId="352"/>
        </pc:sldMkLst>
      </pc:sldChg>
      <pc:sldChg chg="del">
        <pc:chgData name="Wang, Xulong" userId="e2571e37-4dac-46f7-aa99-749c9c185648" providerId="ADAL" clId="{88FFF40B-6DCD-894B-B1FD-AB48D567B4EE}" dt="2018-08-06T18:43:47.624" v="24" actId="2696"/>
        <pc:sldMkLst>
          <pc:docMk/>
          <pc:sldMk cId="3879359619" sldId="353"/>
        </pc:sldMkLst>
      </pc:sldChg>
      <pc:sldChg chg="del">
        <pc:chgData name="Wang, Xulong" userId="e2571e37-4dac-46f7-aa99-749c9c185648" providerId="ADAL" clId="{88FFF40B-6DCD-894B-B1FD-AB48D567B4EE}" dt="2018-08-06T18:43:48.031" v="27" actId="2696"/>
        <pc:sldMkLst>
          <pc:docMk/>
          <pc:sldMk cId="1135487210" sldId="357"/>
        </pc:sldMkLst>
      </pc:sldChg>
      <pc:sldChg chg="del">
        <pc:chgData name="Wang, Xulong" userId="e2571e37-4dac-46f7-aa99-749c9c185648" providerId="ADAL" clId="{88FFF40B-6DCD-894B-B1FD-AB48D567B4EE}" dt="2018-08-06T18:43:48.122" v="29" actId="2696"/>
        <pc:sldMkLst>
          <pc:docMk/>
          <pc:sldMk cId="1111784265" sldId="359"/>
        </pc:sldMkLst>
      </pc:sldChg>
      <pc:sldChg chg="del">
        <pc:chgData name="Wang, Xulong" userId="e2571e37-4dac-46f7-aa99-749c9c185648" providerId="ADAL" clId="{88FFF40B-6DCD-894B-B1FD-AB48D567B4EE}" dt="2018-08-06T18:43:48.135" v="30" actId="2696"/>
        <pc:sldMkLst>
          <pc:docMk/>
          <pc:sldMk cId="3196664374" sldId="360"/>
        </pc:sldMkLst>
      </pc:sldChg>
      <pc:sldChg chg="del">
        <pc:chgData name="Wang, Xulong" userId="e2571e37-4dac-46f7-aa99-749c9c185648" providerId="ADAL" clId="{88FFF40B-6DCD-894B-B1FD-AB48D567B4EE}" dt="2018-08-06T18:43:47.431" v="21" actId="2696"/>
        <pc:sldMkLst>
          <pc:docMk/>
          <pc:sldMk cId="529376342" sldId="361"/>
        </pc:sldMkLst>
      </pc:sldChg>
      <pc:sldChg chg="del">
        <pc:chgData name="Wang, Xulong" userId="e2571e37-4dac-46f7-aa99-749c9c185648" providerId="ADAL" clId="{88FFF40B-6DCD-894B-B1FD-AB48D567B4EE}" dt="2018-08-06T18:43:48.195" v="32" actId="2696"/>
        <pc:sldMkLst>
          <pc:docMk/>
          <pc:sldMk cId="1268299273" sldId="363"/>
        </pc:sldMkLst>
      </pc:sldChg>
      <pc:sldChg chg="addSp delSp modSp">
        <pc:chgData name="Wang, Xulong" userId="e2571e37-4dac-46f7-aa99-749c9c185648" providerId="ADAL" clId="{88FFF40B-6DCD-894B-B1FD-AB48D567B4EE}" dt="2018-08-07T00:00:57.153" v="322" actId="1076"/>
        <pc:sldMkLst>
          <pc:docMk/>
          <pc:sldMk cId="2633337335" sldId="364"/>
        </pc:sldMkLst>
        <pc:spChg chg="mod">
          <ac:chgData name="Wang, Xulong" userId="e2571e37-4dac-46f7-aa99-749c9c185648" providerId="ADAL" clId="{88FFF40B-6DCD-894B-B1FD-AB48D567B4EE}" dt="2018-08-06T18:43:56.281" v="52" actId="20577"/>
          <ac:spMkLst>
            <pc:docMk/>
            <pc:sldMk cId="2633337335" sldId="364"/>
            <ac:spMk id="2" creationId="{431FA05F-6539-A749-AAE1-302E9C301E68}"/>
          </ac:spMkLst>
        </pc:spChg>
        <pc:spChg chg="del mod">
          <ac:chgData name="Wang, Xulong" userId="e2571e37-4dac-46f7-aa99-749c9c185648" providerId="ADAL" clId="{88FFF40B-6DCD-894B-B1FD-AB48D567B4EE}" dt="2018-08-06T22:32:42.848" v="62" actId="478"/>
          <ac:spMkLst>
            <pc:docMk/>
            <pc:sldMk cId="2633337335" sldId="364"/>
            <ac:spMk id="3" creationId="{A5BEAB2C-4C8C-1241-BBD6-9FCF50110967}"/>
          </ac:spMkLst>
        </pc:spChg>
        <pc:spChg chg="add del mod">
          <ac:chgData name="Wang, Xulong" userId="e2571e37-4dac-46f7-aa99-749c9c185648" providerId="ADAL" clId="{88FFF40B-6DCD-894B-B1FD-AB48D567B4EE}" dt="2018-08-06T23:59:53.267" v="258" actId="478"/>
          <ac:spMkLst>
            <pc:docMk/>
            <pc:sldMk cId="2633337335" sldId="364"/>
            <ac:spMk id="7" creationId="{622BCDE6-FF6F-4642-8B6F-18674BFD4908}"/>
          </ac:spMkLst>
        </pc:spChg>
        <pc:spChg chg="add del mod">
          <ac:chgData name="Wang, Xulong" userId="e2571e37-4dac-46f7-aa99-749c9c185648" providerId="ADAL" clId="{88FFF40B-6DCD-894B-B1FD-AB48D567B4EE}" dt="2018-08-06T23:59:56.208" v="259" actId="478"/>
          <ac:spMkLst>
            <pc:docMk/>
            <pc:sldMk cId="2633337335" sldId="364"/>
            <ac:spMk id="8" creationId="{7137CE7D-4DAB-7F4F-B9B2-089103C1A0C5}"/>
          </ac:spMkLst>
        </pc:spChg>
        <pc:spChg chg="add mod">
          <ac:chgData name="Wang, Xulong" userId="e2571e37-4dac-46f7-aa99-749c9c185648" providerId="ADAL" clId="{88FFF40B-6DCD-894B-B1FD-AB48D567B4EE}" dt="2018-08-07T00:00:26.629" v="291" actId="20577"/>
          <ac:spMkLst>
            <pc:docMk/>
            <pc:sldMk cId="2633337335" sldId="364"/>
            <ac:spMk id="9" creationId="{C1A7FB38-C35D-BA40-9D05-84BA39AB3948}"/>
          </ac:spMkLst>
        </pc:spChg>
        <pc:spChg chg="add mod">
          <ac:chgData name="Wang, Xulong" userId="e2571e37-4dac-46f7-aa99-749c9c185648" providerId="ADAL" clId="{88FFF40B-6DCD-894B-B1FD-AB48D567B4EE}" dt="2018-08-06T23:56:36.348" v="167" actId="20577"/>
          <ac:spMkLst>
            <pc:docMk/>
            <pc:sldMk cId="2633337335" sldId="364"/>
            <ac:spMk id="10" creationId="{4B1548F5-4A07-D143-9F0C-69B578BE5901}"/>
          </ac:spMkLst>
        </pc:spChg>
        <pc:spChg chg="add mod">
          <ac:chgData name="Wang, Xulong" userId="e2571e37-4dac-46f7-aa99-749c9c185648" providerId="ADAL" clId="{88FFF40B-6DCD-894B-B1FD-AB48D567B4EE}" dt="2018-08-07T00:00:57.153" v="322" actId="1076"/>
          <ac:spMkLst>
            <pc:docMk/>
            <pc:sldMk cId="2633337335" sldId="364"/>
            <ac:spMk id="11" creationId="{6847055B-EB09-4A4B-9475-0C2CB774AA71}"/>
          </ac:spMkLst>
        </pc:spChg>
        <pc:picChg chg="add mod">
          <ac:chgData name="Wang, Xulong" userId="e2571e37-4dac-46f7-aa99-749c9c185648" providerId="ADAL" clId="{88FFF40B-6DCD-894B-B1FD-AB48D567B4EE}" dt="2018-08-06T22:33:21.779" v="65" actId="1076"/>
          <ac:picMkLst>
            <pc:docMk/>
            <pc:sldMk cId="2633337335" sldId="364"/>
            <ac:picMk id="6" creationId="{5BE1F167-386B-1843-A728-730C0CEB190E}"/>
          </ac:picMkLst>
        </pc:picChg>
      </pc:sldChg>
      <pc:sldChg chg="del">
        <pc:chgData name="Wang, Xulong" userId="e2571e37-4dac-46f7-aa99-749c9c185648" providerId="ADAL" clId="{88FFF40B-6DCD-894B-B1FD-AB48D567B4EE}" dt="2018-08-06T18:43:46.999" v="1" actId="2696"/>
        <pc:sldMkLst>
          <pc:docMk/>
          <pc:sldMk cId="3292486851" sldId="365"/>
        </pc:sldMkLst>
      </pc:sldChg>
      <pc:sldChg chg="del">
        <pc:chgData name="Wang, Xulong" userId="e2571e37-4dac-46f7-aa99-749c9c185648" providerId="ADAL" clId="{88FFF40B-6DCD-894B-B1FD-AB48D567B4EE}" dt="2018-08-06T18:43:47.101" v="6" actId="2696"/>
        <pc:sldMkLst>
          <pc:docMk/>
          <pc:sldMk cId="3724563476" sldId="366"/>
        </pc:sldMkLst>
      </pc:sldChg>
      <pc:sldChg chg="del">
        <pc:chgData name="Wang, Xulong" userId="e2571e37-4dac-46f7-aa99-749c9c185648" providerId="ADAL" clId="{88FFF40B-6DCD-894B-B1FD-AB48D567B4EE}" dt="2018-08-06T18:43:47.149" v="7" actId="2696"/>
        <pc:sldMkLst>
          <pc:docMk/>
          <pc:sldMk cId="2724655672" sldId="367"/>
        </pc:sldMkLst>
      </pc:sldChg>
      <pc:sldChg chg="del">
        <pc:chgData name="Wang, Xulong" userId="e2571e37-4dac-46f7-aa99-749c9c185648" providerId="ADAL" clId="{88FFF40B-6DCD-894B-B1FD-AB48D567B4EE}" dt="2018-08-06T18:43:48.163" v="31" actId="2696"/>
        <pc:sldMkLst>
          <pc:docMk/>
          <pc:sldMk cId="2233313220" sldId="368"/>
        </pc:sldMkLst>
      </pc:sldChg>
      <pc:sldChg chg="del">
        <pc:chgData name="Wang, Xulong" userId="e2571e37-4dac-46f7-aa99-749c9c185648" providerId="ADAL" clId="{88FFF40B-6DCD-894B-B1FD-AB48D567B4EE}" dt="2018-08-06T18:43:46.973" v="0" actId="2696"/>
        <pc:sldMkLst>
          <pc:docMk/>
          <pc:sldMk cId="1451124035" sldId="431"/>
        </pc:sldMkLst>
      </pc:sldChg>
      <pc:sldChg chg="del">
        <pc:chgData name="Wang, Xulong" userId="e2571e37-4dac-46f7-aa99-749c9c185648" providerId="ADAL" clId="{88FFF40B-6DCD-894B-B1FD-AB48D567B4EE}" dt="2018-08-06T18:43:47.046" v="4" actId="2696"/>
        <pc:sldMkLst>
          <pc:docMk/>
          <pc:sldMk cId="2097023221" sldId="432"/>
        </pc:sldMkLst>
      </pc:sldChg>
      <pc:sldChg chg="del">
        <pc:chgData name="Wang, Xulong" userId="e2571e37-4dac-46f7-aa99-749c9c185648" providerId="ADAL" clId="{88FFF40B-6DCD-894B-B1FD-AB48D567B4EE}" dt="2018-08-06T18:43:47.262" v="13" actId="2696"/>
        <pc:sldMkLst>
          <pc:docMk/>
          <pc:sldMk cId="2963270233" sldId="433"/>
        </pc:sldMkLst>
      </pc:sldChg>
      <pc:sldChg chg="del">
        <pc:chgData name="Wang, Xulong" userId="e2571e37-4dac-46f7-aa99-749c9c185648" providerId="ADAL" clId="{88FFF40B-6DCD-894B-B1FD-AB48D567B4EE}" dt="2018-08-06T18:43:48.228" v="34" actId="2696"/>
        <pc:sldMkLst>
          <pc:docMk/>
          <pc:sldMk cId="1148148711" sldId="4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ADD42-F051-BB48-8CA0-D782EDE5FA5D}" type="datetimeFigureOut">
              <a:rPr lang="en-US" smtClean="0"/>
              <a:pPr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B791-6D4D-8446-83F5-DC926254B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7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3924-F588-0345-A2F5-3BF0FA73E93A}" type="datetimeFigureOut">
              <a:rPr lang="en-US" smtClean="0"/>
              <a:pPr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D681-7867-E949-A3D2-41DDE609B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06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9208" y="-4858"/>
            <a:ext cx="1220724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594" y="1185905"/>
            <a:ext cx="9296400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594" y="5628836"/>
            <a:ext cx="480059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594" y="5374231"/>
            <a:ext cx="2581275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277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04278" y="2116090"/>
            <a:ext cx="1627188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829792" y="2116090"/>
            <a:ext cx="1627188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3555306" y="2116090"/>
            <a:ext cx="1627188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5280820" y="2116090"/>
            <a:ext cx="1627188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006334" y="2116090"/>
            <a:ext cx="1627188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731848" y="2116090"/>
            <a:ext cx="1627188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0457360" y="2116090"/>
            <a:ext cx="1627188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829792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555306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280820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06334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8731848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457360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4" name="Picture 23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Divid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9208" y="-4858"/>
            <a:ext cx="12207239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404533"/>
            <a:ext cx="7159367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9208" y="-4858"/>
            <a:ext cx="1220724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256205"/>
            <a:ext cx="6568817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9208" y="-4858"/>
            <a:ext cx="12207239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253996"/>
            <a:ext cx="6568817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5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9383" y="1853398"/>
            <a:ext cx="5264942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5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383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479" y="4555076"/>
            <a:ext cx="6239933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6480" y="1571359"/>
            <a:ext cx="1004993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9"/>
            <a:ext cx="10960635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382" y="4896137"/>
            <a:ext cx="10960635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3" y="1853398"/>
            <a:ext cx="10959842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412" y="1853398"/>
            <a:ext cx="700960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383" y="1853398"/>
            <a:ext cx="353011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Divid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9208" y="-4858"/>
            <a:ext cx="1220724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594" y="1913098"/>
            <a:ext cx="7248939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594" y="3970911"/>
            <a:ext cx="5269856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595" y="5483546"/>
            <a:ext cx="5269856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s #1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&lt;Objectives&gt;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40700"/>
            <a:ext cx="10045443" cy="4302926"/>
          </a:xfrm>
        </p:spPr>
        <p:txBody>
          <a:bodyPr/>
          <a:lstStyle>
            <a:lvl1pPr marL="207963" indent="-207963">
              <a:spcBef>
                <a:spcPts val="1400"/>
              </a:spcBef>
              <a:buSzPct val="95000"/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450850" indent="-228600">
              <a:spcBef>
                <a:spcPts val="400"/>
              </a:spcBef>
              <a:buFont typeface="Lucida Grande"/>
              <a:buChar char="–"/>
              <a:defRPr sz="2300">
                <a:solidFill>
                  <a:schemeClr val="tx1"/>
                </a:solidFill>
              </a:defRPr>
            </a:lvl2pPr>
            <a:lvl3pPr marL="666750" indent="-171450">
              <a:spcBef>
                <a:spcPts val="0"/>
              </a:spcBef>
              <a:buSzPct val="95000"/>
              <a:buFont typeface="Arial"/>
              <a:buChar char="•"/>
              <a:defRPr sz="2200">
                <a:solidFill>
                  <a:schemeClr val="tx1"/>
                </a:solidFill>
              </a:defRPr>
            </a:lvl3pPr>
            <a:lvl4pPr marL="882650" indent="-215900">
              <a:spcBef>
                <a:spcPts val="0"/>
              </a:spcBef>
              <a:buFont typeface="Lucida Grande"/>
              <a:buChar char="–"/>
              <a:defRPr sz="2100">
                <a:solidFill>
                  <a:schemeClr val="tx1"/>
                </a:solidFill>
              </a:defRPr>
            </a:lvl4pPr>
            <a:lvl5pPr marL="1098550" indent="-177800">
              <a:spcBef>
                <a:spcPts val="0"/>
              </a:spcBef>
              <a:buSzPct val="95000"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rk_ifl_lg_rgb_wht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3" t="21748" r="8230" b="18988"/>
          <a:stretch>
            <a:fillRect/>
          </a:stretch>
        </p:blipFill>
        <p:spPr>
          <a:xfrm>
            <a:off x="8485188" y="6194026"/>
            <a:ext cx="2194560" cy="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99" t="21858" r="7054" b="21311"/>
          <a:stretch>
            <a:fillRect/>
          </a:stretch>
        </p:blipFill>
        <p:spPr>
          <a:xfrm>
            <a:off x="8513807" y="6194423"/>
            <a:ext cx="2194560" cy="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382" y="446259"/>
            <a:ext cx="10959899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82" y="1853398"/>
            <a:ext cx="10960635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383" y="6433581"/>
            <a:ext cx="3859795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9879" y="6433580"/>
            <a:ext cx="372443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62" r:id="rId12"/>
    <p:sldLayoutId id="2147483651" r:id="rId13"/>
    <p:sldLayoutId id="2147483663" r:id="rId14"/>
    <p:sldLayoutId id="2147483679" r:id="rId15"/>
    <p:sldLayoutId id="2147483665" r:id="rId16"/>
    <p:sldLayoutId id="2147483666" r:id="rId17"/>
    <p:sldLayoutId id="2147483667" r:id="rId18"/>
    <p:sldLayoutId id="2147483671" r:id="rId19"/>
    <p:sldLayoutId id="2147483668" r:id="rId20"/>
    <p:sldLayoutId id="2147483669" r:id="rId2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593" y="423906"/>
            <a:ext cx="11082347" cy="3542976"/>
          </a:xfrm>
        </p:spPr>
        <p:txBody>
          <a:bodyPr>
            <a:normAutofit/>
          </a:bodyPr>
          <a:lstStyle/>
          <a:p>
            <a:r>
              <a:rPr lang="en-US" dirty="0" err="1"/>
              <a:t>GNetLMM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6594" y="5536476"/>
            <a:ext cx="4800599" cy="1224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Dept. of Genetics &amp; Pharmacogenomics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Translational Medicine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6594" y="5318815"/>
            <a:ext cx="2581275" cy="189351"/>
          </a:xfrm>
        </p:spPr>
        <p:txBody>
          <a:bodyPr/>
          <a:lstStyle/>
          <a:p>
            <a:r>
              <a:rPr lang="en-US" dirty="0"/>
              <a:t>June 20, 2018</a:t>
            </a:r>
          </a:p>
        </p:txBody>
      </p:sp>
    </p:spTree>
    <p:extLst>
      <p:ext uri="{BB962C8B-B14F-4D97-AF65-F5344CB8AC3E}">
        <p14:creationId xmlns:p14="http://schemas.microsoft.com/office/powerpoint/2010/main" val="17433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05F-6539-A749-AAE1-302E9C3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GNetLMM</a:t>
            </a:r>
            <a:r>
              <a:rPr lang="en-US" dirty="0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4D3C-7AEC-2A44-BB72-D53AFD29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D50E-57E9-994F-A884-1A8BF072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1F167-386B-1843-A728-730C0CEB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3" y="1131681"/>
            <a:ext cx="4076700" cy="4622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A7FB38-C35D-BA40-9D05-84BA39AB3948}"/>
              </a:ext>
            </a:extLst>
          </p:cNvPr>
          <p:cNvSpPr/>
          <p:nvPr/>
        </p:nvSpPr>
        <p:spPr>
          <a:xfrm>
            <a:off x="6753225" y="3679376"/>
            <a:ext cx="2371725" cy="485775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kern="600" spc="30" dirty="0"/>
              <a:t>Update SNP-C association by conditioning on 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1548F5-4A07-D143-9F0C-69B578BE5901}"/>
              </a:ext>
            </a:extLst>
          </p:cNvPr>
          <p:cNvSpPr/>
          <p:nvPr/>
        </p:nvSpPr>
        <p:spPr>
          <a:xfrm>
            <a:off x="6753225" y="1045799"/>
            <a:ext cx="2371725" cy="485775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kern="600" spc="30" dirty="0"/>
              <a:t>Genome-wide eQTL scan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7055B-EB09-4A4B-9475-0C2CB774AA71}"/>
              </a:ext>
            </a:extLst>
          </p:cNvPr>
          <p:cNvSpPr/>
          <p:nvPr/>
        </p:nvSpPr>
        <p:spPr>
          <a:xfrm>
            <a:off x="6753225" y="2353426"/>
            <a:ext cx="2371725" cy="485775"/>
          </a:xfrm>
          <a:prstGeom prst="round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kern="600" spc="30" dirty="0"/>
              <a:t>Each C, search A and B to form V structure</a:t>
            </a:r>
          </a:p>
        </p:txBody>
      </p:sp>
    </p:spTree>
    <p:extLst>
      <p:ext uri="{BB962C8B-B14F-4D97-AF65-F5344CB8AC3E}">
        <p14:creationId xmlns:p14="http://schemas.microsoft.com/office/powerpoint/2010/main" val="26333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B6BC-75EB-0543-B658-9FD7EB5D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62" y="365127"/>
            <a:ext cx="8232962" cy="953122"/>
          </a:xfrm>
        </p:spPr>
        <p:txBody>
          <a:bodyPr>
            <a:noAutofit/>
          </a:bodyPr>
          <a:lstStyle/>
          <a:p>
            <a:r>
              <a:rPr lang="en-US" dirty="0"/>
              <a:t>Project 5: trans-eQTL analysis using </a:t>
            </a:r>
            <a:r>
              <a:rPr lang="en-US" dirty="0" err="1"/>
              <a:t>GNetLMM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50FB93-63C8-4045-86F7-1C40C9E91086}"/>
              </a:ext>
            </a:extLst>
          </p:cNvPr>
          <p:cNvSpPr txBox="1"/>
          <p:nvPr/>
        </p:nvSpPr>
        <p:spPr>
          <a:xfrm>
            <a:off x="2151062" y="1573729"/>
            <a:ext cx="760849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Rationale: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Cis-eQTL explains 30% of genetic heritability on gene expression, suggesting a critical role of trans-eQTL. However, to identify trans-eQTL is more challenging because it requires more statistical power. </a:t>
            </a:r>
            <a:r>
              <a:rPr lang="en-US" dirty="0" err="1"/>
              <a:t>GNetLMM</a:t>
            </a:r>
            <a:r>
              <a:rPr lang="en-US" dirty="0"/>
              <a:t> is a new method that could boosts the statistical power to detect trans-eQTL.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Executive summary: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in place (Fairfax et al. 2014 on monocyte)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was tested using toy data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To do: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QC the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the method on monocyte data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6450"/>
      </p:ext>
    </p:extLst>
  </p:cSld>
  <p:clrMapOvr>
    <a:masterClrMapping/>
  </p:clrMapOvr>
</p:sld>
</file>

<file path=ppt/theme/theme1.xml><?xml version="1.0" encoding="utf-8"?>
<a:theme xmlns:a="http://schemas.openxmlformats.org/drawingml/2006/main" name="Merck 16.9 Sample Pages v7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erck 16.9 Sample Pages v7" id="{09D41F95-3792-1A4D-977B-0D01CE233FAF}" vid="{57F7BAF2-E506-A947-A6F3-87A40E5866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Merck 16.9 Sample Pages v7</Template>
  <TotalTime>2039</TotalTime>
  <Words>129</Words>
  <Application>Microsoft Macintosh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Lucida Grande</vt:lpstr>
      <vt:lpstr>Merck 16.9 Sample Pages v7</vt:lpstr>
      <vt:lpstr>GNetLMM</vt:lpstr>
      <vt:lpstr>GNetLMM method</vt:lpstr>
      <vt:lpstr>Project 5: trans-eQTL analysis using GNetLMM</vt:lpstr>
    </vt:vector>
  </TitlesOfParts>
  <Company>Merck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DOLORS DONEC NULLA SAPIEN EDAT NULLA SAP.</dc:title>
  <dc:creator>Merck &amp; Co., Inc.</dc:creator>
  <cp:lastModifiedBy>Wang, Xulong</cp:lastModifiedBy>
  <cp:revision>129</cp:revision>
  <dcterms:created xsi:type="dcterms:W3CDTF">2017-03-12T19:11:13Z</dcterms:created>
  <dcterms:modified xsi:type="dcterms:W3CDTF">2019-04-17T18:26:01Z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e64bbf62-38e2-4847-a5ab-eb32451df831</vt:lpwstr>
  </property>
  <property fmtid="{D5CDD505-2E9C-101B-9397-08002B2CF9AE}" pid="3" name="bjSaver">
    <vt:lpwstr>QAeF7BqqT9zjGQuMXygAK7vY+Si9SP2C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