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04" y="-360"/>
      </p:cViewPr>
      <p:guideLst>
        <p:guide orient="horz" pos="89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19050"/>
            <a:ext cx="5491748" cy="516255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7" y="2"/>
            <a:ext cx="6857543" cy="514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5" y="0"/>
            <a:ext cx="13480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772992"/>
            <a:ext cx="6812644" cy="192734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2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200150"/>
            <a:ext cx="837565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200151"/>
            <a:ext cx="8374914" cy="3235778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4545977"/>
            <a:ext cx="4129088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7" y="0"/>
            <a:ext cx="7338787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7" y="772992"/>
            <a:ext cx="6667501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7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7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271157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685803"/>
            <a:ext cx="3200400" cy="38802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91749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680648"/>
            <a:ext cx="3089852" cy="39675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05979"/>
            <a:ext cx="8374914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200151"/>
            <a:ext cx="8374914" cy="36303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464627" cy="5144096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TFH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nn_N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1"/>
          <a:stretch/>
        </p:blipFill>
        <p:spPr>
          <a:xfrm>
            <a:off x="555223" y="76968"/>
            <a:ext cx="3481469" cy="2713055"/>
          </a:xfrm>
          <a:prstGeom prst="rect">
            <a:avLst/>
          </a:prstGeom>
        </p:spPr>
      </p:pic>
      <p:pic>
        <p:nvPicPr>
          <p:cNvPr id="4" name="Picture 3" descr="venn_N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7"/>
          <a:stretch/>
        </p:blipFill>
        <p:spPr>
          <a:xfrm>
            <a:off x="2546510" y="2077125"/>
            <a:ext cx="3165818" cy="2378250"/>
          </a:xfrm>
          <a:prstGeom prst="rect">
            <a:avLst/>
          </a:prstGeom>
        </p:spPr>
      </p:pic>
      <p:pic>
        <p:nvPicPr>
          <p:cNvPr id="5" name="Picture 4" descr="venn_P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0" b="21253"/>
          <a:stretch/>
        </p:blipFill>
        <p:spPr>
          <a:xfrm>
            <a:off x="5616113" y="3266250"/>
            <a:ext cx="3185767" cy="1722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401" y="3906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TH1 and PP overlaps</a:t>
            </a:r>
          </a:p>
          <a:p>
            <a:r>
              <a:rPr lang="en-US" sz="1200" dirty="0" smtClean="0"/>
              <a:t>Capn2, Ccdc12, Cdc25b, Dnase1l1, Fkbp1a, Gng2, Il10ra, Itga4, </a:t>
            </a:r>
            <a:r>
              <a:rPr lang="en-US" sz="1200" dirty="0" err="1" smtClean="0"/>
              <a:t>Maf</a:t>
            </a:r>
            <a:r>
              <a:rPr lang="en-US" sz="1200" dirty="0" smtClean="0"/>
              <a:t>, Mical1, Myo1g, Ppil1, Slc20a1, Vim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64580" y="14212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de-DE" sz="1200" dirty="0" smtClean="0">
              <a:solidFill>
                <a:srgbClr val="FF0000"/>
              </a:solidFill>
            </a:endParaRPr>
          </a:p>
          <a:p>
            <a:r>
              <a:rPr lang="de-DE" sz="1200" dirty="0" smtClean="0"/>
              <a:t>Cnr2, Ei24, Ikzf2, Klrb1c, </a:t>
            </a:r>
            <a:r>
              <a:rPr lang="de-DE" sz="1200" dirty="0" err="1" smtClean="0"/>
              <a:t>Lpxn</a:t>
            </a:r>
            <a:r>
              <a:rPr lang="de-DE" sz="1200" dirty="0" smtClean="0"/>
              <a:t>, Slc26a2, Smad3, Tnfsf14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6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1-12 at 4.14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/>
          <a:stretch/>
        </p:blipFill>
        <p:spPr>
          <a:xfrm>
            <a:off x="663880" y="928539"/>
            <a:ext cx="8392092" cy="1108354"/>
          </a:xfrm>
          <a:prstGeom prst="rect">
            <a:avLst/>
          </a:prstGeom>
        </p:spPr>
      </p:pic>
      <p:pic>
        <p:nvPicPr>
          <p:cNvPr id="4" name="Picture 3" descr="Screen Shot 2016-01-12 at 4.1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2952073"/>
            <a:ext cx="8388678" cy="1291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339" y="3918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PP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79339" y="24106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TH1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0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Immunology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6" y="1638593"/>
            <a:ext cx="8202553" cy="2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phylo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60" y="1283884"/>
            <a:ext cx="4114801" cy="2743200"/>
          </a:xfrm>
          <a:prstGeom prst="rect">
            <a:avLst/>
          </a:prstGeom>
        </p:spPr>
      </p:pic>
      <p:pic>
        <p:nvPicPr>
          <p:cNvPr id="8" name="Picture 7" descr="phylo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4" y="1283884"/>
            <a:ext cx="41148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031" y="3842418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and 8 days (microarray) after immunization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5989"/>
            <a:ext cx="7885057" cy="857250"/>
          </a:xfrm>
        </p:spPr>
        <p:txBody>
          <a:bodyPr/>
          <a:lstStyle/>
          <a:p>
            <a:r>
              <a:rPr lang="en-US" dirty="0" smtClean="0"/>
              <a:t>Chosen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0" y="933239"/>
            <a:ext cx="4690126" cy="3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0"/>
            <a:ext cx="8229600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43873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out of 35 genes in Figure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7" y="619966"/>
            <a:ext cx="6778983" cy="4453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57250"/>
          </a:xfrm>
        </p:spPr>
        <p:txBody>
          <a:bodyPr/>
          <a:lstStyle/>
          <a:p>
            <a:r>
              <a:rPr lang="en-US" dirty="0" smtClean="0"/>
              <a:t>Many genes are disparate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766" y="4155206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after immunization</a:t>
            </a:r>
            <a:endParaRPr lang="en-US" dirty="0"/>
          </a:p>
        </p:txBody>
      </p:sp>
      <p:pic>
        <p:nvPicPr>
          <p:cNvPr id="7" name="Picture 6" descr="phylo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22" y="924963"/>
            <a:ext cx="4013227" cy="33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0113"/>
            <a:ext cx="2133600" cy="274637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37" y="64020"/>
            <a:ext cx="4757466" cy="407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202" y="4141848"/>
            <a:ext cx="649408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1159 genes in the plot (same genes for clustering in the last slide)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295 are significantly different (p-value &lt; 0.05 and log fold change &gt; 0.5, red)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65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671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4474</TotalTime>
  <Words>155</Words>
  <Application>Microsoft Macintosh PowerPoint</Application>
  <PresentationFormat>On-screen Show (16:9)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TFH paper</vt:lpstr>
      <vt:lpstr>Nature Immunology</vt:lpstr>
      <vt:lpstr>Compare with our samples</vt:lpstr>
      <vt:lpstr>Chosen genes</vt:lpstr>
      <vt:lpstr>PowerPoint Presentation</vt:lpstr>
      <vt:lpstr>Many genes are disparate</vt:lpstr>
      <vt:lpstr>Compare with our samples</vt:lpstr>
      <vt:lpstr>PowerPoint Presentation</vt:lpstr>
      <vt:lpstr>New to do</vt:lpstr>
      <vt:lpstr>PowerPoint Presentation</vt:lpstr>
      <vt:lpstr>PowerPoint Presentation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255</cp:revision>
  <dcterms:created xsi:type="dcterms:W3CDTF">2013-06-03T21:39:57Z</dcterms:created>
  <dcterms:modified xsi:type="dcterms:W3CDTF">2016-01-12T21:19:13Z</dcterms:modified>
  <cp:category/>
</cp:coreProperties>
</file>