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20"/>
  </p:notesMasterIdLst>
  <p:handoutMasterIdLst>
    <p:handoutMasterId r:id="rId21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6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A49"/>
    <a:srgbClr val="AE598B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94660"/>
  </p:normalViewPr>
  <p:slideViewPr>
    <p:cSldViewPr snapToGrid="0" snapToObjects="1" showGuides="1">
      <p:cViewPr varScale="1">
        <p:scale>
          <a:sx n="148" d="100"/>
          <a:sy n="148" d="100"/>
        </p:scale>
        <p:origin x="-128" y="-104"/>
      </p:cViewPr>
      <p:guideLst>
        <p:guide orient="horz" pos="89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" y="-19050"/>
            <a:ext cx="5491748" cy="516255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57" y="2"/>
            <a:ext cx="6857543" cy="51431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5" y="0"/>
            <a:ext cx="1348013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772992"/>
            <a:ext cx="6812644" cy="1927349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32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200150"/>
            <a:ext cx="8375650" cy="3623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200151"/>
            <a:ext cx="8374914" cy="3235778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4545977"/>
            <a:ext cx="4129088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7" y="0"/>
            <a:ext cx="7338787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7" y="772992"/>
            <a:ext cx="6667501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7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7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271157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685803"/>
            <a:ext cx="3200400" cy="38802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91749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791681" y="680648"/>
            <a:ext cx="3089852" cy="39675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10.png"/><Relationship Id="rId13" Type="http://schemas.openxmlformats.org/officeDocument/2006/relationships/image" Target="../media/image7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05979"/>
            <a:ext cx="8374914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200151"/>
            <a:ext cx="8374914" cy="363038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464627" cy="5144096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-1"/>
            <a:ext cx="4572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pic>
        <p:nvPicPr>
          <p:cNvPr id="11" name="Picture 10" descr="FooterText_whit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TFH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nn_N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1"/>
          <a:stretch/>
        </p:blipFill>
        <p:spPr>
          <a:xfrm>
            <a:off x="555223" y="76968"/>
            <a:ext cx="3481469" cy="2713055"/>
          </a:xfrm>
          <a:prstGeom prst="rect">
            <a:avLst/>
          </a:prstGeom>
        </p:spPr>
      </p:pic>
      <p:pic>
        <p:nvPicPr>
          <p:cNvPr id="4" name="Picture 3" descr="venn_N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7"/>
          <a:stretch/>
        </p:blipFill>
        <p:spPr>
          <a:xfrm>
            <a:off x="2546510" y="2077125"/>
            <a:ext cx="3165818" cy="2378250"/>
          </a:xfrm>
          <a:prstGeom prst="rect">
            <a:avLst/>
          </a:prstGeom>
        </p:spPr>
      </p:pic>
      <p:pic>
        <p:nvPicPr>
          <p:cNvPr id="5" name="Picture 4" descr="venn_P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0" b="21253"/>
          <a:stretch/>
        </p:blipFill>
        <p:spPr>
          <a:xfrm>
            <a:off x="5616113" y="3266250"/>
            <a:ext cx="3185767" cy="1722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2401" y="39066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TH1 and PP overlaps</a:t>
            </a:r>
          </a:p>
          <a:p>
            <a:r>
              <a:rPr lang="en-US" sz="1200" dirty="0" smtClean="0"/>
              <a:t>Capn2, Ccdc12, Cdc25b, Dnase1l1, Fkbp1a, Gng2, Il10ra, Itga4, </a:t>
            </a:r>
            <a:r>
              <a:rPr lang="en-US" sz="1200" dirty="0" err="1" smtClean="0"/>
              <a:t>Maf</a:t>
            </a:r>
            <a:r>
              <a:rPr lang="en-US" sz="1200" dirty="0" smtClean="0"/>
              <a:t>, Mical1, Myo1g, Ppil1, Slc20a1, Vim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364580" y="14212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TFH </a:t>
            </a:r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NP </a:t>
            </a:r>
            <a:r>
              <a:rPr lang="de-DE" sz="1200" dirty="0" err="1" smtClean="0">
                <a:solidFill>
                  <a:srgbClr val="FF0000"/>
                </a:solidFill>
              </a:rPr>
              <a:t>overlaps</a:t>
            </a:r>
            <a:endParaRPr lang="de-DE" sz="1200" dirty="0" smtClean="0">
              <a:solidFill>
                <a:srgbClr val="FF0000"/>
              </a:solidFill>
            </a:endParaRPr>
          </a:p>
          <a:p>
            <a:r>
              <a:rPr lang="de-DE" sz="1200" dirty="0" smtClean="0"/>
              <a:t>Cnr2, Ei24, Ikzf2, Klrb1c, </a:t>
            </a:r>
            <a:r>
              <a:rPr lang="de-DE" sz="1200" dirty="0" err="1" smtClean="0"/>
              <a:t>Lpxn</a:t>
            </a:r>
            <a:r>
              <a:rPr lang="de-DE" sz="1200" dirty="0" smtClean="0"/>
              <a:t>, Slc26a2, Smad3, Tnfsf14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195144" y="30579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2241" y="458190"/>
            <a:ext cx="63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1-12 at 4.14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/>
          <a:stretch/>
        </p:blipFill>
        <p:spPr>
          <a:xfrm>
            <a:off x="663880" y="928539"/>
            <a:ext cx="8392092" cy="1108354"/>
          </a:xfrm>
          <a:prstGeom prst="rect">
            <a:avLst/>
          </a:prstGeom>
        </p:spPr>
      </p:pic>
      <p:pic>
        <p:nvPicPr>
          <p:cNvPr id="4" name="Picture 3" descr="Screen Shot 2016-01-12 at 4.15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0" y="2952073"/>
            <a:ext cx="8388678" cy="1291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339" y="39184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TFH </a:t>
            </a:r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PP </a:t>
            </a:r>
            <a:r>
              <a:rPr lang="de-DE" sz="1200" dirty="0" err="1" smtClean="0">
                <a:solidFill>
                  <a:srgbClr val="FF0000"/>
                </a:solidFill>
              </a:rPr>
              <a:t>overlaps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79339" y="24106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TH1 </a:t>
            </a:r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NP </a:t>
            </a:r>
            <a:r>
              <a:rPr lang="de-DE" sz="1200" dirty="0" err="1" smtClean="0">
                <a:solidFill>
                  <a:srgbClr val="FF0000"/>
                </a:solidFill>
              </a:rPr>
              <a:t>overlaps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805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Immunology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6" y="1638593"/>
            <a:ext cx="8202553" cy="21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our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phylo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60" y="1283884"/>
            <a:ext cx="4114801" cy="2743200"/>
          </a:xfrm>
          <a:prstGeom prst="rect">
            <a:avLst/>
          </a:prstGeom>
        </p:spPr>
      </p:pic>
      <p:pic>
        <p:nvPicPr>
          <p:cNvPr id="8" name="Picture 7" descr="phylo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4" y="1283884"/>
            <a:ext cx="41148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0031" y="3842418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Cells 3 days (RNA-</a:t>
            </a:r>
            <a:r>
              <a:rPr lang="en-US" dirty="0" err="1" smtClean="0"/>
              <a:t>seq</a:t>
            </a:r>
            <a:r>
              <a:rPr lang="en-US" dirty="0" smtClean="0"/>
              <a:t>) and 8 days (microarray) after immunization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1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5989"/>
            <a:ext cx="7885057" cy="857250"/>
          </a:xfrm>
        </p:spPr>
        <p:txBody>
          <a:bodyPr/>
          <a:lstStyle/>
          <a:p>
            <a:r>
              <a:rPr lang="en-US" dirty="0" smtClean="0"/>
              <a:t>Chosen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50" y="933239"/>
            <a:ext cx="4690126" cy="36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0"/>
            <a:ext cx="8229600" cy="457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057" y="4387334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25 out of 35 genes in Figure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17" y="619966"/>
            <a:ext cx="6778983" cy="4453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857250"/>
          </a:xfrm>
        </p:spPr>
        <p:txBody>
          <a:bodyPr/>
          <a:lstStyle/>
          <a:p>
            <a:r>
              <a:rPr lang="en-US" dirty="0" smtClean="0"/>
              <a:t>Many genes are disparate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our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3766" y="4155206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Cells 3 days (RNA-</a:t>
            </a:r>
            <a:r>
              <a:rPr lang="en-US" dirty="0" err="1" smtClean="0"/>
              <a:t>seq</a:t>
            </a:r>
            <a:r>
              <a:rPr lang="en-US" dirty="0" smtClean="0"/>
              <a:t>) after immunization</a:t>
            </a:r>
            <a:endParaRPr lang="en-US" dirty="0"/>
          </a:p>
        </p:txBody>
      </p:sp>
      <p:pic>
        <p:nvPicPr>
          <p:cNvPr id="7" name="Picture 6" descr="phylo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22" y="924963"/>
            <a:ext cx="4013227" cy="33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4710113"/>
            <a:ext cx="2133600" cy="274637"/>
          </a:xfrm>
        </p:spPr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sca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37" y="64020"/>
            <a:ext cx="4757466" cy="4077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1202" y="4141848"/>
            <a:ext cx="649408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/>
              <a:t>1159 genes in the plot (same genes for clustering in the last slide)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/>
              <a:t>295 are significantly different (p-value &lt; 0.05 and log fold change &gt; 0.5, red)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656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2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_16x9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Powerpoint_Template_16x9.potx</Template>
  <TotalTime>4729</TotalTime>
  <Words>157</Words>
  <Application>Microsoft Macintosh PowerPoint</Application>
  <PresentationFormat>On-screen Show (16:9)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Powerpoint_Template_16x9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TFH paper</vt:lpstr>
      <vt:lpstr>Nature Immunology</vt:lpstr>
      <vt:lpstr>Compare with our samples</vt:lpstr>
      <vt:lpstr>Chosen genes</vt:lpstr>
      <vt:lpstr>PowerPoint Presentation</vt:lpstr>
      <vt:lpstr>Many genes are disparate</vt:lpstr>
      <vt:lpstr>Compare with our samples</vt:lpstr>
      <vt:lpstr>PowerPoint Presentation</vt:lpstr>
      <vt:lpstr>New to do</vt:lpstr>
      <vt:lpstr>PowerPoint Presentation</vt:lpstr>
      <vt:lpstr>PowerPoint Presentation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257</cp:revision>
  <dcterms:created xsi:type="dcterms:W3CDTF">2013-06-03T21:39:57Z</dcterms:created>
  <dcterms:modified xsi:type="dcterms:W3CDTF">2016-01-13T01:58:14Z</dcterms:modified>
  <cp:category/>
</cp:coreProperties>
</file>