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463A-20C1-FE40-80BB-AC0234640692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0E53-6A3A-7B4C-9CCD-4FC0C0BA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5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463A-20C1-FE40-80BB-AC0234640692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0E53-6A3A-7B4C-9CCD-4FC0C0BA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3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463A-20C1-FE40-80BB-AC0234640692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0E53-6A3A-7B4C-9CCD-4FC0C0BA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0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463A-20C1-FE40-80BB-AC0234640692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0E53-6A3A-7B4C-9CCD-4FC0C0BA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3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463A-20C1-FE40-80BB-AC0234640692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0E53-6A3A-7B4C-9CCD-4FC0C0BA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8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463A-20C1-FE40-80BB-AC0234640692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0E53-6A3A-7B4C-9CCD-4FC0C0BA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463A-20C1-FE40-80BB-AC0234640692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0E53-6A3A-7B4C-9CCD-4FC0C0BA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463A-20C1-FE40-80BB-AC0234640692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0E53-6A3A-7B4C-9CCD-4FC0C0BA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8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463A-20C1-FE40-80BB-AC0234640692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0E53-6A3A-7B4C-9CCD-4FC0C0BA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8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463A-20C1-FE40-80BB-AC0234640692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0E53-6A3A-7B4C-9CCD-4FC0C0BA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5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463A-20C1-FE40-80BB-AC0234640692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0E53-6A3A-7B4C-9CCD-4FC0C0BA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2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3463A-20C1-FE40-80BB-AC0234640692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80E53-6A3A-7B4C-9CCD-4FC0C0BA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6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viz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995"/>
          <a:stretch/>
        </p:blipFill>
        <p:spPr>
          <a:xfrm>
            <a:off x="417858" y="1133942"/>
            <a:ext cx="8229600" cy="25148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7858" y="4374278"/>
            <a:ext cx="8494633" cy="1360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10Mbp +/- Il21 gene (20Mbp in total)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Bottom: Red bar are SB variants, space between red bars are B6 genome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Top: Blue and purple dots are gene expression in TPM for BXSB and BXSB_B6 samples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Each point is a gene. </a:t>
            </a:r>
            <a:r>
              <a:rPr lang="en-US" sz="1600" dirty="0">
                <a:latin typeface="Arial"/>
                <a:cs typeface="Arial"/>
              </a:rPr>
              <a:t>T</a:t>
            </a:r>
            <a:r>
              <a:rPr lang="en-US" sz="1600" dirty="0" smtClean="0">
                <a:latin typeface="Arial"/>
                <a:cs typeface="Arial"/>
              </a:rPr>
              <a:t>ried to label them but too crowded. Il21 in the middle</a:t>
            </a: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4064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60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Jackson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Xulong Wang</dc:creator>
  <cp:lastModifiedBy>Xulong Wang</cp:lastModifiedBy>
  <cp:revision>8</cp:revision>
  <dcterms:created xsi:type="dcterms:W3CDTF">2015-10-19T03:33:08Z</dcterms:created>
  <dcterms:modified xsi:type="dcterms:W3CDTF">2015-10-19T03:45:20Z</dcterms:modified>
</cp:coreProperties>
</file>