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553A-73A5-7941-881F-29CAB79FF79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5EB2-6D77-3847-8D42-FCD7AFEA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29 at 10.5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888197"/>
            <a:ext cx="4089400" cy="1930400"/>
          </a:xfrm>
          <a:prstGeom prst="rect">
            <a:avLst/>
          </a:prstGeom>
        </p:spPr>
      </p:pic>
      <p:pic>
        <p:nvPicPr>
          <p:cNvPr id="6" name="Picture 5" descr="Screen Shot 2015-09-29 at 10.5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3349791"/>
            <a:ext cx="5524500" cy="177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7228" y="3140479"/>
            <a:ext cx="888121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4</cp:revision>
  <dcterms:created xsi:type="dcterms:W3CDTF">2015-09-29T14:48:34Z</dcterms:created>
  <dcterms:modified xsi:type="dcterms:W3CDTF">2015-09-29T14:54:06Z</dcterms:modified>
</cp:coreProperties>
</file>