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45" r:id="rId3"/>
    <p:sldId id="334" r:id="rId4"/>
    <p:sldId id="347" r:id="rId5"/>
    <p:sldId id="348" r:id="rId6"/>
    <p:sldId id="336" r:id="rId7"/>
    <p:sldId id="34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13" autoAdjust="0"/>
    <p:restoredTop sz="94660"/>
  </p:normalViewPr>
  <p:slideViewPr>
    <p:cSldViewPr snapToGrid="0" snapToObjects="1">
      <p:cViewPr varScale="1">
        <p:scale>
          <a:sx n="137" d="100"/>
          <a:sy n="137" d="100"/>
        </p:scale>
        <p:origin x="-120" y="-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A44A-FACE-CF46-8AB0-B5255C5681A7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43346-E440-FF4A-8181-9434D1BA6D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2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043346-E440-FF4A-8181-9434D1BA6D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2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21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3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5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46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6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9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22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615FB-9209-524F-8B04-D5FDD7FD4E09}" type="datetimeFigureOut">
              <a:rPr lang="en-US" smtClean="0"/>
              <a:t>9/4/15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76DB3-6DCE-FF49-A677-FCE5EB1FE4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Arial"/>
                <a:cs typeface="Arial"/>
              </a:rPr>
              <a:t>Eif4g3 Project</a:t>
            </a:r>
            <a:endParaRPr lang="en-US" b="1" dirty="0">
              <a:latin typeface="Arial"/>
              <a:cs typeface="Arial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/>
                <a:cs typeface="Arial"/>
              </a:rPr>
              <a:t>Sep </a:t>
            </a:r>
            <a:r>
              <a:rPr lang="en-US" sz="2400" dirty="0">
                <a:latin typeface="Arial"/>
                <a:cs typeface="Arial"/>
              </a:rPr>
              <a:t>4</a:t>
            </a:r>
            <a:r>
              <a:rPr lang="en-US" sz="2400" dirty="0" smtClean="0">
                <a:latin typeface="Arial"/>
                <a:cs typeface="Arial"/>
              </a:rPr>
              <a:t>, 2015</a:t>
            </a: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812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Mutant non-polysomic up genes overlap dramatically with EP genes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7200" y="5332759"/>
            <a:ext cx="832359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Enrichment test of the 285 non-polysomic up genes in signatures of EL, EP, et al (R)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86 out of 285 mutant non-polysomic up genes are also EP genes</a:t>
            </a:r>
          </a:p>
        </p:txBody>
      </p:sp>
      <p:pic>
        <p:nvPicPr>
          <p:cNvPr id="2" name="Picture 1" descr="meiotic_cell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287" y="1675159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99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Overlapping genes increase from 8 to 18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3" y="5394282"/>
            <a:ext cx="8323598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solidFill>
                  <a:srgbClr val="FF0000"/>
                </a:solidFill>
                <a:latin typeface="Arial"/>
                <a:cs typeface="Arial"/>
              </a:rPr>
              <a:t>With Eif4g3 mutation, EP cells that gradually increase were stalled in the non-polysomic fraction during translation (EP staining?)</a:t>
            </a:r>
          </a:p>
        </p:txBody>
      </p:sp>
      <p:pic>
        <p:nvPicPr>
          <p:cNvPr id="5" name="Picture 4" descr="meiotic_patter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44" y="1104480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0641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3282" y="4229451"/>
            <a:ext cx="879346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CB, as cytoplasmic granule, is unique to the haploid spermatids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This study characterized the full RNA and protein composition of CB</a:t>
            </a:r>
          </a:p>
        </p:txBody>
      </p:sp>
      <p:pic>
        <p:nvPicPr>
          <p:cNvPr id="6" name="Picture 5" descr="Screen Shot 2015-09-03 at 3.32.0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188"/>
            <a:ext cx="9144000" cy="376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41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Overlaps with CB genes and proteins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7203" y="4916603"/>
            <a:ext cx="8323598" cy="15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11 out of 153 CB proteins are mutant non-polysomic up genes (</a:t>
            </a:r>
            <a:r>
              <a:rPr lang="en-US" sz="1600" i="1" dirty="0" err="1" smtClean="0">
                <a:latin typeface="Arial"/>
                <a:cs typeface="Arial"/>
              </a:rPr>
              <a:t>pval</a:t>
            </a:r>
            <a:r>
              <a:rPr lang="en-US" sz="1600" i="1" dirty="0" smtClean="0">
                <a:latin typeface="Arial"/>
                <a:cs typeface="Arial"/>
              </a:rPr>
              <a:t>: 0.0056</a:t>
            </a:r>
            <a:r>
              <a:rPr lang="en-US" sz="1600" dirty="0" smtClean="0">
                <a:latin typeface="Arial"/>
                <a:cs typeface="Arial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</a:rPr>
              <a:t>124 out of 4059 CB genes are mutant non-polysomic up genes (</a:t>
            </a:r>
            <a:r>
              <a:rPr lang="en-US" sz="1600" i="1" dirty="0" err="1" smtClean="0">
                <a:latin typeface="Arial"/>
                <a:cs typeface="Arial"/>
              </a:rPr>
              <a:t>pval</a:t>
            </a:r>
            <a:r>
              <a:rPr lang="en-US" sz="1600" i="1" dirty="0" smtClean="0">
                <a:latin typeface="Arial"/>
                <a:cs typeface="Arial"/>
                <a:sym typeface="Wingdings"/>
              </a:rPr>
              <a:t>: 0.01</a:t>
            </a:r>
            <a:r>
              <a:rPr lang="en-US" sz="1600" dirty="0" smtClean="0">
                <a:latin typeface="Arial"/>
                <a:cs typeface="Arial"/>
                <a:sym typeface="Wingdings"/>
              </a:rPr>
              <a:t>5)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  <a:sym typeface="Wingdings"/>
              </a:rPr>
              <a:t>CB accumulate large amount of </a:t>
            </a:r>
            <a:r>
              <a:rPr lang="en-US" sz="1600" dirty="0" err="1" smtClean="0">
                <a:latin typeface="Arial"/>
                <a:cs typeface="Arial"/>
                <a:sym typeface="Wingdings"/>
              </a:rPr>
              <a:t>piRNA</a:t>
            </a:r>
            <a:r>
              <a:rPr lang="en-US" sz="1600" dirty="0" smtClean="0">
                <a:latin typeface="Arial"/>
                <a:cs typeface="Arial"/>
                <a:sym typeface="Wingdings"/>
              </a:rPr>
              <a:t>, which are invisible in our library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 smtClean="0">
                <a:latin typeface="Arial"/>
                <a:cs typeface="Arial"/>
                <a:sym typeface="Wingdings"/>
              </a:rPr>
              <a:t>The 11 overlapping CB proteins are interesting</a:t>
            </a:r>
            <a:endParaRPr lang="en-US" sz="1600" dirty="0" smtClean="0">
              <a:latin typeface="Arial"/>
              <a:cs typeface="Arial"/>
            </a:endParaRPr>
          </a:p>
        </p:txBody>
      </p:sp>
      <p:pic>
        <p:nvPicPr>
          <p:cNvPr id="3" name="Picture 2" descr="Screen Shot 2015-09-04 at 9.04.4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0821"/>
            <a:ext cx="9144000" cy="191832"/>
          </a:xfrm>
          <a:prstGeom prst="rect">
            <a:avLst/>
          </a:prstGeom>
        </p:spPr>
      </p:pic>
      <p:pic>
        <p:nvPicPr>
          <p:cNvPr id="5" name="Picture 4" descr="Screen Shot 2015-09-04 at 9.04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69647"/>
            <a:ext cx="9144000" cy="210477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1265" y="2461110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762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0594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Explore from experiment design, instead of Hspa2</a:t>
            </a:r>
            <a:endParaRPr lang="en-US" sz="3200" b="1" dirty="0">
              <a:latin typeface="Arial"/>
              <a:cs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492186" y="2531283"/>
            <a:ext cx="3892838" cy="1878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b="1" dirty="0" smtClean="0">
                <a:latin typeface="Arial"/>
                <a:cs typeface="Arial"/>
              </a:rPr>
              <a:t>Model:</a:t>
            </a:r>
          </a:p>
          <a:p>
            <a:pPr>
              <a:lnSpc>
                <a:spcPct val="130000"/>
              </a:lnSpc>
            </a:pPr>
            <a:r>
              <a:rPr lang="en-US" b="1" dirty="0" smtClean="0">
                <a:latin typeface="Arial"/>
                <a:cs typeface="Arial"/>
              </a:rPr>
              <a:t>y ~ F + G + F * G</a:t>
            </a:r>
          </a:p>
          <a:p>
            <a:pPr>
              <a:lnSpc>
                <a:spcPct val="130000"/>
              </a:lnSpc>
            </a:pPr>
            <a:r>
              <a:rPr lang="en-US" dirty="0">
                <a:latin typeface="Arial"/>
                <a:cs typeface="Arial"/>
              </a:rPr>
              <a:t>y</a:t>
            </a:r>
            <a:r>
              <a:rPr lang="en-US" dirty="0" smtClean="0">
                <a:latin typeface="Arial"/>
                <a:cs typeface="Arial"/>
              </a:rPr>
              <a:t>: gene expression over 18 samples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Arial"/>
                <a:cs typeface="Arial"/>
              </a:rPr>
              <a:t>F: sample fraction (IN, NONP, PLM)</a:t>
            </a:r>
          </a:p>
          <a:p>
            <a:pPr>
              <a:lnSpc>
                <a:spcPct val="130000"/>
              </a:lnSpc>
            </a:pPr>
            <a:r>
              <a:rPr lang="en-US" dirty="0" smtClean="0">
                <a:latin typeface="Arial"/>
                <a:cs typeface="Arial"/>
              </a:rPr>
              <a:t>G: genotype (WT, MT)</a:t>
            </a: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963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Arial"/>
                <a:cs typeface="Arial"/>
              </a:rPr>
              <a:t>Fraction</a:t>
            </a:r>
            <a:r>
              <a:rPr lang="en-US" sz="3200" b="1" dirty="0">
                <a:latin typeface="Arial"/>
                <a:cs typeface="Arial"/>
              </a:rPr>
              <a:t>-specific effect of the Eif4g3 mutation</a:t>
            </a:r>
          </a:p>
        </p:txBody>
      </p:sp>
      <p:pic>
        <p:nvPicPr>
          <p:cNvPr id="5" name="Picture 4" descr="Screen Shot 2015-09-04 at 8.51.49 A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47" b="18544"/>
          <a:stretch/>
        </p:blipFill>
        <p:spPr>
          <a:xfrm>
            <a:off x="551161" y="1759062"/>
            <a:ext cx="4187322" cy="16533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36698" y="1969325"/>
            <a:ext cx="385010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215 mutant genes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21 PLM-specific mutation genes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200" dirty="0" smtClean="0">
                <a:latin typeface="Arial"/>
                <a:cs typeface="Arial"/>
              </a:rPr>
              <a:t>72 NONP-specific mutation genes (Hspa2)</a:t>
            </a:r>
          </a:p>
        </p:txBody>
      </p:sp>
      <p:pic>
        <p:nvPicPr>
          <p:cNvPr id="3" name="Picture 2" descr="Screen Shot 2015-09-04 at 8.56.18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1599"/>
            <a:ext cx="9144000" cy="1422197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-1265" y="3619249"/>
            <a:ext cx="9144000" cy="0"/>
          </a:xfrm>
          <a:prstGeom prst="line">
            <a:avLst/>
          </a:prstGeom>
          <a:ln w="127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1351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13105</TotalTime>
  <Words>242</Words>
  <Application>Microsoft Macintosh PowerPoint</Application>
  <PresentationFormat>On-screen Show (4:3)</PresentationFormat>
  <Paragraphs>26</Paragraphs>
  <Slides>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Eif4g3 Project</vt:lpstr>
      <vt:lpstr>Mutant non-polysomic up genes overlap dramatically with EP genes</vt:lpstr>
      <vt:lpstr>Overlapping genes increase from 8 to 18</vt:lpstr>
      <vt:lpstr>PowerPoint Presentation</vt:lpstr>
      <vt:lpstr>Overlaps with CB genes and proteins</vt:lpstr>
      <vt:lpstr>Explore from experiment design, instead of Hspa2</vt:lpstr>
      <vt:lpstr>Fraction-specific effect of the Eif4g3 mutation</vt:lpstr>
    </vt:vector>
  </TitlesOfParts>
  <Company>The Jackson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Eif4g3 Project</dc:title>
  <dc:creator>Xulong Wang</dc:creator>
  <cp:lastModifiedBy>Xulong Wang</cp:lastModifiedBy>
  <cp:revision>719</cp:revision>
  <dcterms:created xsi:type="dcterms:W3CDTF">2015-05-08T00:17:59Z</dcterms:created>
  <dcterms:modified xsi:type="dcterms:W3CDTF">2015-09-04T15:17:45Z</dcterms:modified>
</cp:coreProperties>
</file>