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77" r:id="rId7"/>
    <p:sldId id="267" r:id="rId8"/>
    <p:sldId id="266" r:id="rId9"/>
    <p:sldId id="263" r:id="rId10"/>
    <p:sldId id="273" r:id="rId11"/>
    <p:sldId id="268" r:id="rId12"/>
    <p:sldId id="269" r:id="rId13"/>
    <p:sldId id="270" r:id="rId14"/>
    <p:sldId id="265" r:id="rId15"/>
    <p:sldId id="271" r:id="rId16"/>
    <p:sldId id="272" r:id="rId17"/>
    <p:sldId id="275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5/7/15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May 8, 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 transcripts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5-08 at 9.57.52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7"/>
          <a:stretch/>
        </p:blipFill>
        <p:spPr>
          <a:xfrm>
            <a:off x="1276594" y="1733275"/>
            <a:ext cx="6134100" cy="32340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8090" y="2179519"/>
            <a:ext cx="6856123" cy="798841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496" y="5510246"/>
            <a:ext cx="7801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14 Eif4g3 transcripts, but maybe only 4 matter</a:t>
            </a:r>
            <a:endParaRPr lang="en-US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4913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How the sequences are different?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5" name="Picture 4" descr="Screen Shot 2015-05-08 at 10.09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510"/>
            <a:ext cx="9144000" cy="36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1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SNPs and differences in the peptide sequences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5-08 at 10.0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6921"/>
            <a:ext cx="4772860" cy="3856856"/>
          </a:xfrm>
          <a:prstGeom prst="rect">
            <a:avLst/>
          </a:prstGeom>
        </p:spPr>
      </p:pic>
      <p:pic>
        <p:nvPicPr>
          <p:cNvPr id="5" name="Picture 4" descr="Screen Shot 2015-05-08 at 10.11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669" y="1856920"/>
            <a:ext cx="3408989" cy="386287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127574" y="1529191"/>
            <a:ext cx="0" cy="4588743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2775914" y="1580677"/>
            <a:ext cx="180199" cy="33464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404225" y="4607559"/>
            <a:ext cx="180199" cy="33464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180467" y="2325135"/>
            <a:ext cx="180199" cy="33464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5400000">
            <a:off x="7019337" y="5309114"/>
            <a:ext cx="180199" cy="33464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698" y="6161745"/>
            <a:ext cx="7801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We confirmed the G-C mutant, and uncovered more</a:t>
            </a:r>
            <a:endParaRPr lang="en-US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98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Peptide sequence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1" y="2357102"/>
            <a:ext cx="8241248" cy="172927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341597" y="2189781"/>
            <a:ext cx="180199" cy="334641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RNA Binding Protein database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5-08 at 10.24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3947"/>
            <a:ext cx="9144000" cy="531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3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 may function differently as follow</a:t>
            </a:r>
            <a:br>
              <a:rPr lang="en-US" sz="3200" b="1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Arial"/>
                <a:cs typeface="Arial"/>
              </a:rPr>
              <a:t>ENSMUST00000084214</a:t>
            </a:r>
            <a:endParaRPr lang="en-US" sz="20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5-08 at 10.2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19" y="1735118"/>
            <a:ext cx="4455491" cy="2189501"/>
          </a:xfrm>
          <a:prstGeom prst="rect">
            <a:avLst/>
          </a:prstGeom>
        </p:spPr>
      </p:pic>
      <p:pic>
        <p:nvPicPr>
          <p:cNvPr id="3" name="Picture 2" descr="Screen Shot 2015-05-08 at 10.23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19" y="4209343"/>
            <a:ext cx="6690421" cy="18159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538830" y="4098139"/>
            <a:ext cx="8059215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19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Eif4g3’s different binding patterns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86" y="1603691"/>
            <a:ext cx="5541197" cy="20663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86" y="3966176"/>
            <a:ext cx="5541197" cy="206632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38830" y="3825521"/>
            <a:ext cx="8059215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1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538830" y="4261713"/>
            <a:ext cx="8059215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Screen Shot 2015-05-08 at 12.5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3" y="4367554"/>
            <a:ext cx="6021347" cy="2217935"/>
          </a:xfrm>
          <a:prstGeom prst="rect">
            <a:avLst/>
          </a:prstGeom>
        </p:spPr>
      </p:pic>
      <p:pic>
        <p:nvPicPr>
          <p:cNvPr id="7" name="Picture 6" descr="Screen Shot 2015-05-08 at 12.5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13" y="1581212"/>
            <a:ext cx="4129599" cy="2560176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Arial"/>
                <a:cs typeface="Arial"/>
              </a:rPr>
              <a:t>Eif4g3 may function differently as follow</a:t>
            </a:r>
            <a:br>
              <a:rPr lang="en-US" sz="3200" b="1" dirty="0" smtClean="0">
                <a:latin typeface="Arial"/>
                <a:cs typeface="Arial"/>
              </a:rPr>
            </a:br>
            <a:r>
              <a:rPr lang="en-US" sz="2000" b="1" dirty="0" smtClean="0">
                <a:latin typeface="Arial"/>
                <a:cs typeface="Arial"/>
              </a:rPr>
              <a:t>ENSMUST00000105831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44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Eif4g3’s different binding patterns</a:t>
            </a:r>
            <a:endParaRPr lang="en-US" sz="3200" b="1" dirty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38830" y="3825521"/>
            <a:ext cx="8059215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93" y="1607111"/>
            <a:ext cx="6186560" cy="20992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94" y="3966176"/>
            <a:ext cx="6186560" cy="20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Future directions</a:t>
            </a:r>
            <a:endParaRPr lang="en-US" sz="3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077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Outline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Expression estimation</a:t>
            </a:r>
          </a:p>
          <a:p>
            <a:r>
              <a:rPr lang="en-US" sz="2000" dirty="0" smtClean="0">
                <a:latin typeface="Arial"/>
                <a:cs typeface="Arial"/>
              </a:rPr>
              <a:t>Hspa2 and genes concord with Hspa2</a:t>
            </a:r>
          </a:p>
          <a:p>
            <a:r>
              <a:rPr lang="en-US" sz="2000" dirty="0" smtClean="0">
                <a:latin typeface="Arial"/>
                <a:cs typeface="Arial"/>
              </a:rPr>
              <a:t>Differential between polysomic WT and MT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Arial"/>
                <a:cs typeface="Arial"/>
              </a:rPr>
              <a:t>Differential RBP binding to the C3H and MT Eif4g3 transcripts</a:t>
            </a:r>
          </a:p>
          <a:p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432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Hspa2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93" y="1417638"/>
            <a:ext cx="6486559" cy="40048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496" y="5510246"/>
            <a:ext cx="7801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Hspa2 transcript expression in TPM.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Non-polysomic Hspa2 transcript in mutant samples are significantly higher than wild type samples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2775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Hspa2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81" y="1646138"/>
            <a:ext cx="5798840" cy="34848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4496" y="5510246"/>
            <a:ext cx="7801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Normalize the polysomic Hspa2 transcript level to the non-polysomic level.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Significantly fewer polysomic in the mutant samples.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68701" y="3308022"/>
            <a:ext cx="178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  <a:latin typeface="Arial"/>
                <a:cs typeface="Arial"/>
              </a:rPr>
              <a:t>P-value: 0.0117</a:t>
            </a:r>
            <a:endParaRPr lang="en-US" dirty="0">
              <a:solidFill>
                <a:srgbClr val="FF66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919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Concord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5-08 at 9.48.5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8" r="11880"/>
          <a:stretch/>
        </p:blipFill>
        <p:spPr>
          <a:xfrm>
            <a:off x="755184" y="1988206"/>
            <a:ext cx="3874431" cy="1825260"/>
          </a:xfrm>
          <a:prstGeom prst="rect">
            <a:avLst/>
          </a:prstGeom>
        </p:spPr>
      </p:pic>
      <p:pic>
        <p:nvPicPr>
          <p:cNvPr id="5" name="Picture 4" descr="Screen Shot 2015-05-08 at 9.48.25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" r="21171"/>
          <a:stretch/>
        </p:blipFill>
        <p:spPr>
          <a:xfrm>
            <a:off x="5155241" y="1935646"/>
            <a:ext cx="2314808" cy="11388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496" y="4249005"/>
            <a:ext cx="78014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Up (left) and down (right) regulated genes in terms of polysomic to non-polysomic ratio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Tekt1 predominantly expressed in the testis, and was localized to the spermatocytes and round spermatids in the seminiferous tubules, indicating a role in spermatogenesis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Gm21677 and Gm21708 locate at chromosome Y</a:t>
            </a:r>
          </a:p>
          <a:p>
            <a:pPr marL="285750" indent="-285750">
              <a:buFont typeface="Arial"/>
              <a:buChar char="•"/>
            </a:pPr>
            <a:endParaRPr lang="en-US" sz="1200" dirty="0" smtClean="0">
              <a:latin typeface="Arial"/>
              <a:cs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87310" y="1646624"/>
            <a:ext cx="0" cy="2478689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539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Polysomic only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496" y="5553382"/>
            <a:ext cx="7801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339 and 84 genes were up- and down-regulated (p-value &lt; 0.05) between the polysomic WT and MT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4533613"/>
            <a:ext cx="9144002" cy="0"/>
          </a:xfrm>
          <a:prstGeom prst="line">
            <a:avLst/>
          </a:prstGeom>
          <a:ln w="12700" cmpd="sng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Screen Shot 2015-05-08 at 1.2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4430"/>
            <a:ext cx="9144000" cy="462537"/>
          </a:xfrm>
          <a:prstGeom prst="rect">
            <a:avLst/>
          </a:prstGeom>
        </p:spPr>
      </p:pic>
      <p:pic>
        <p:nvPicPr>
          <p:cNvPr id="9" name="Picture 8" descr="Screen Shot 2015-05-08 at 1.2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7" y="1498047"/>
            <a:ext cx="7733931" cy="26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1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09" y="1417638"/>
            <a:ext cx="6668781" cy="4007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496" y="5510246"/>
            <a:ext cx="7801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Eif4g3</a:t>
            </a:r>
            <a:r>
              <a:rPr lang="en-US" sz="1200" dirty="0" smtClean="0">
                <a:latin typeface="Arial"/>
                <a:cs typeface="Arial"/>
              </a:rPr>
              <a:t> transcript expression in TPM.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No trend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03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Eif4g3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05" y="1553721"/>
            <a:ext cx="6389000" cy="3839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4496" y="5510246"/>
            <a:ext cx="7801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Polysomic to non-polysomic ratio</a:t>
            </a:r>
            <a:endParaRPr lang="en-US" sz="1200" dirty="0" smtClean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No trend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378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How Eif4g3 mutants sterilized the mice?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/>
                <a:cs typeface="Arial"/>
              </a:rPr>
              <a:t>Eif4g3 has no change in the transcriptional level. </a:t>
            </a:r>
          </a:p>
          <a:p>
            <a:r>
              <a:rPr lang="en-US" sz="2000" dirty="0" smtClean="0">
                <a:latin typeface="Arial"/>
                <a:cs typeface="Arial"/>
              </a:rPr>
              <a:t>Do mutant Eif4g3 function differently in the post-transcriptional level (</a:t>
            </a:r>
            <a:r>
              <a:rPr lang="en-US" sz="2000" dirty="0" smtClean="0">
                <a:latin typeface="Arial"/>
                <a:cs typeface="Arial"/>
              </a:rPr>
              <a:t>as a scaffold protein</a:t>
            </a:r>
            <a:r>
              <a:rPr lang="en-US" sz="2000" dirty="0" smtClean="0">
                <a:latin typeface="Arial"/>
                <a:cs typeface="Arial"/>
              </a:rPr>
              <a:t>)? 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Call variants, define the consensus sequences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Search the Eif4g3 binding proteins, WT and MT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Identify the differential binding patterns.</a:t>
            </a:r>
          </a:p>
          <a:p>
            <a:pPr lvl="1"/>
            <a:r>
              <a:rPr lang="en-US" sz="1600" dirty="0" smtClean="0">
                <a:latin typeface="Arial"/>
                <a:cs typeface="Arial"/>
              </a:rPr>
              <a:t>What are the functions of the differential binding?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872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311</Words>
  <Application>Microsoft Macintosh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Eif4g3 Project</vt:lpstr>
      <vt:lpstr>Outline</vt:lpstr>
      <vt:lpstr>Hspa2</vt:lpstr>
      <vt:lpstr>Hspa2</vt:lpstr>
      <vt:lpstr>Concord genes</vt:lpstr>
      <vt:lpstr>Polysomic only</vt:lpstr>
      <vt:lpstr>Eif4g3</vt:lpstr>
      <vt:lpstr>Eif4g3</vt:lpstr>
      <vt:lpstr>How Eif4g3 mutants sterilized the mice?</vt:lpstr>
      <vt:lpstr>Eif4g3 transcripts</vt:lpstr>
      <vt:lpstr>How the sequences are different?</vt:lpstr>
      <vt:lpstr>SNPs and differences in the peptide sequences</vt:lpstr>
      <vt:lpstr>Peptide sequence</vt:lpstr>
      <vt:lpstr>RNA Binding Protein database</vt:lpstr>
      <vt:lpstr>Eif4g3 may function differently as follow ENSMUST00000084214</vt:lpstr>
      <vt:lpstr>Eif4g3’s different binding patterns</vt:lpstr>
      <vt:lpstr>PowerPoint Presentation</vt:lpstr>
      <vt:lpstr>Eif4g3’s different binding patterns</vt:lpstr>
      <vt:lpstr>Future directions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99</cp:revision>
  <dcterms:created xsi:type="dcterms:W3CDTF">2015-05-08T00:17:59Z</dcterms:created>
  <dcterms:modified xsi:type="dcterms:W3CDTF">2015-05-08T18:32:55Z</dcterms:modified>
</cp:coreProperties>
</file>