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0" r:id="rId3"/>
    <p:sldId id="330" r:id="rId4"/>
    <p:sldId id="314" r:id="rId5"/>
    <p:sldId id="33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13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2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FB-9209-524F-8B04-D5FDD7FD4E09}" type="datetimeFigureOut">
              <a:rPr lang="en-US" smtClean="0"/>
              <a:t>7/31/15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Eif4g3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July 14, 2015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57718" y="3196051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Log2 fold change bigger than 0.2 (15% increase)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Method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7718" y="2515048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Filter genes: maximum bigger than 20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57718" y="3885754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P-value &lt; 0.2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718" y="1851443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Take only Non-polysomic samples</a:t>
            </a:r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487777" y="2177251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80621" y="2850925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91355" y="3540628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7718" y="4540062"/>
            <a:ext cx="2311889" cy="369303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Arial"/>
                <a:cs typeface="Arial"/>
              </a:rPr>
              <a:t>90 genes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91355" y="4194936"/>
            <a:ext cx="7156" cy="345126"/>
          </a:xfrm>
          <a:prstGeom prst="line">
            <a:avLst/>
          </a:prstGeom>
          <a:ln w="127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49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14 at 12.41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072"/>
            <a:ext cx="9144000" cy="2657731"/>
          </a:xfrm>
          <a:prstGeom prst="rect">
            <a:avLst/>
          </a:prstGeom>
        </p:spPr>
      </p:pic>
      <p:pic>
        <p:nvPicPr>
          <p:cNvPr id="3" name="Picture 2" descr="Screen Shot 2015-07-14 at 12.49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2467"/>
            <a:ext cx="3455099" cy="216588"/>
          </a:xfrm>
          <a:prstGeom prst="rect">
            <a:avLst/>
          </a:prstGeom>
        </p:spPr>
      </p:pic>
      <p:pic>
        <p:nvPicPr>
          <p:cNvPr id="5" name="Picture 4" descr="Screen Shot 2015-07-14 at 12.49.3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6072"/>
            <a:ext cx="9144000" cy="267056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053761" y="3042486"/>
            <a:ext cx="660125" cy="19957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1265733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Differential genes in the Non-polysomic fraction (p-value &lt; 0.2) 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" y="4521754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Spermatogenesis genes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0" y="5356716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Transcription factors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414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GO enrichment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2" name="Picture 1" descr="Screen Shot 2015-07-14 at 12.47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73" y="1417638"/>
            <a:ext cx="67691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51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457200" y="1484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Cell marker genes</a:t>
            </a:r>
            <a:endParaRPr lang="en-US" sz="3200" b="1" dirty="0">
              <a:latin typeface="Arial"/>
              <a:cs typeface="Arial"/>
            </a:endParaRPr>
          </a:p>
        </p:txBody>
      </p:sp>
      <p:pic>
        <p:nvPicPr>
          <p:cNvPr id="3" name="Picture 2" descr="Screen Shot 2015-07-14 at 1.14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0388"/>
            <a:ext cx="3992908" cy="352020"/>
          </a:xfrm>
          <a:prstGeom prst="rect">
            <a:avLst/>
          </a:prstGeom>
        </p:spPr>
      </p:pic>
      <p:pic>
        <p:nvPicPr>
          <p:cNvPr id="4" name="Picture 3" descr="Screen Shot 2015-07-14 at 1.17.0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447"/>
          <a:stretch/>
        </p:blipFill>
        <p:spPr>
          <a:xfrm>
            <a:off x="0" y="2096955"/>
            <a:ext cx="6574692" cy="496563"/>
          </a:xfrm>
          <a:prstGeom prst="rect">
            <a:avLst/>
          </a:prstGeom>
        </p:spPr>
      </p:pic>
      <p:pic>
        <p:nvPicPr>
          <p:cNvPr id="5" name="Picture 4" descr="Screen Shot 2015-07-14 at 1.17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8753"/>
            <a:ext cx="9144000" cy="37168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937556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Marker gene numbers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817171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P-value (enrichment test)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" y="2599039"/>
            <a:ext cx="9143999" cy="369303"/>
          </a:xfrm>
          <a:prstGeom prst="rect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>
                <a:latin typeface="Arial"/>
                <a:cs typeface="Arial"/>
              </a:rPr>
              <a:t>Overlap genes</a:t>
            </a:r>
            <a:endParaRPr lang="en-US" sz="1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367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75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Eif4g3 Project</vt:lpstr>
      <vt:lpstr>Method</vt:lpstr>
      <vt:lpstr>Genes</vt:lpstr>
      <vt:lpstr>GO enrichment</vt:lpstr>
      <vt:lpstr>Cell marker genes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Eif4g3 Project</dc:title>
  <dc:creator>Xulong Wang</dc:creator>
  <cp:lastModifiedBy>Xulong Wang</cp:lastModifiedBy>
  <cp:revision>610</cp:revision>
  <dcterms:created xsi:type="dcterms:W3CDTF">2015-05-08T00:17:59Z</dcterms:created>
  <dcterms:modified xsi:type="dcterms:W3CDTF">2015-07-31T15:12:37Z</dcterms:modified>
</cp:coreProperties>
</file>