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41" r:id="rId3"/>
    <p:sldId id="330" r:id="rId4"/>
    <p:sldId id="333" r:id="rId5"/>
    <p:sldId id="342" r:id="rId6"/>
    <p:sldId id="343" r:id="rId7"/>
    <p:sldId id="344" r:id="rId8"/>
    <p:sldId id="334" r:id="rId9"/>
    <p:sldId id="336" r:id="rId10"/>
    <p:sldId id="337" r:id="rId11"/>
    <p:sldId id="331" r:id="rId12"/>
    <p:sldId id="332" r:id="rId13"/>
    <p:sldId id="3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3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A44A-FACE-CF46-8AB0-B5255C5681A7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3346-E440-FF4A-8181-9434D1B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FB-9209-524F-8B04-D5FDD7FD4E09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Eif4g3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August 7, </a:t>
            </a:r>
            <a:r>
              <a:rPr lang="en-US" sz="2400" dirty="0" smtClean="0">
                <a:latin typeface="Arial"/>
                <a:cs typeface="Arial"/>
              </a:rPr>
              <a:t>2015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1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Genes drive PC1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pca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0493"/>
            <a:ext cx="7315200" cy="4572000"/>
          </a:xfrm>
          <a:prstGeom prst="rect">
            <a:avLst/>
          </a:prstGeom>
        </p:spPr>
      </p:pic>
      <p:pic>
        <p:nvPicPr>
          <p:cNvPr id="5" name="Picture 4" descr="Screen Shot 2015-08-07 at 9.53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3660"/>
            <a:ext cx="9144000" cy="7634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4944786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989585"/>
            <a:ext cx="9071928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Genes that gradually increase in transcription were stalled in translation with Eif4g3 mutation</a:t>
            </a:r>
          </a:p>
        </p:txBody>
      </p:sp>
    </p:spTree>
    <p:extLst>
      <p:ext uri="{BB962C8B-B14F-4D97-AF65-F5344CB8AC3E}">
        <p14:creationId xmlns:p14="http://schemas.microsoft.com/office/powerpoint/2010/main" val="230617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1484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Cell marker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7-14 at 1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108"/>
            <a:ext cx="3992908" cy="3520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074596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Marker gene numbers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54211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P-value (enrichment test)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20730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Overlap genes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2" name="Picture 1" descr="Screen Shot 2015-08-07 at 11.15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59780"/>
            <a:ext cx="6615294" cy="385458"/>
          </a:xfrm>
          <a:prstGeom prst="rect">
            <a:avLst/>
          </a:prstGeom>
        </p:spPr>
      </p:pic>
      <p:pic>
        <p:nvPicPr>
          <p:cNvPr id="6" name="Picture 5" descr="Screen Shot 2015-08-07 at 11.17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0282"/>
            <a:ext cx="9144000" cy="21079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7203" y="5660663"/>
            <a:ext cx="8323598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EP are mostly enriched.</a:t>
            </a:r>
          </a:p>
        </p:txBody>
      </p:sp>
    </p:spTree>
    <p:extLst>
      <p:ext uri="{BB962C8B-B14F-4D97-AF65-F5344CB8AC3E}">
        <p14:creationId xmlns:p14="http://schemas.microsoft.com/office/powerpoint/2010/main" val="230536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1484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Hspa2-binding proteins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Hspa2_pb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5" y="1222376"/>
            <a:ext cx="73152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6813" y="5660689"/>
            <a:ext cx="799374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Genes match Hspa2 mRNA pattern also interact with Hspa2 at protein level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Source: STRING	</a:t>
            </a:r>
          </a:p>
        </p:txBody>
      </p:sp>
    </p:spTree>
    <p:extLst>
      <p:ext uri="{BB962C8B-B14F-4D97-AF65-F5344CB8AC3E}">
        <p14:creationId xmlns:p14="http://schemas.microsoft.com/office/powerpoint/2010/main" val="38555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1484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RBP analysis lacks specificity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8183" y="3961346"/>
            <a:ext cx="799374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RBP binds to 3’UTR of 294 transcript of Hspa2 matching genes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Sources: </a:t>
            </a:r>
            <a:r>
              <a:rPr lang="en-US" sz="1600" dirty="0" err="1" smtClean="0">
                <a:latin typeface="Arial"/>
                <a:cs typeface="Arial"/>
              </a:rPr>
              <a:t>RBPmap</a:t>
            </a:r>
            <a:r>
              <a:rPr lang="en-US" sz="1600" dirty="0" smtClean="0">
                <a:latin typeface="Arial"/>
                <a:cs typeface="Arial"/>
              </a:rPr>
              <a:t>, CISBP, RAID	</a:t>
            </a:r>
          </a:p>
        </p:txBody>
      </p:sp>
      <p:pic>
        <p:nvPicPr>
          <p:cNvPr id="3" name="Picture 2" descr="Screen Shot 2015-08-07 at 11.28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0199"/>
            <a:ext cx="9144000" cy="9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Empirical </a:t>
            </a:r>
            <a:r>
              <a:rPr lang="en-US" sz="3200" b="1" dirty="0">
                <a:latin typeface="Arial"/>
                <a:cs typeface="Arial"/>
              </a:rPr>
              <a:t>B</a:t>
            </a:r>
            <a:r>
              <a:rPr lang="en-US" sz="3200" b="1" dirty="0" smtClean="0">
                <a:latin typeface="Arial"/>
                <a:cs typeface="Arial"/>
              </a:rPr>
              <a:t>ayesian method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8-07 at 10.44.1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7" r="2167" b="27326"/>
          <a:stretch/>
        </p:blipFill>
        <p:spPr>
          <a:xfrm>
            <a:off x="1063988" y="1910802"/>
            <a:ext cx="6887316" cy="2282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3143" y="4805605"/>
            <a:ext cx="6250429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Empirical Bayesian method borrows information between genes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It shrinks each gene’s standard deviation to the average of all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It is helpful in experiments with small sample sizes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79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Genes match the Hspa2 </a:t>
            </a:r>
            <a:r>
              <a:rPr lang="en-US" sz="3200" b="1" dirty="0" smtClean="0">
                <a:latin typeface="Arial"/>
                <a:cs typeface="Arial"/>
              </a:rPr>
              <a:t>pattern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6" name="Picture 5" descr="Screen Shot 2015-08-07 at 10.45.3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"/>
          <a:stretch/>
        </p:blipFill>
        <p:spPr>
          <a:xfrm>
            <a:off x="11759" y="1149096"/>
            <a:ext cx="8775700" cy="4535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6529" y="5846944"/>
            <a:ext cx="6840334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Mutant samples showed up-regulation in non-polysomic fraction (285).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The genes are very relevant with meiotic processes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858386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1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Mutant down genes in non-polysomic seem irrelevant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529" y="5910630"/>
            <a:ext cx="7032694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Mutant samples show down regulation in the non-polysomic fraction (55)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5858386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5-08-07 at 10.5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142"/>
            <a:ext cx="9144000" cy="38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5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IN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7" name="Picture 6" descr="Screen Shot 2015-08-07 at 10.39.2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/>
          <a:stretch/>
        </p:blipFill>
        <p:spPr>
          <a:xfrm>
            <a:off x="0" y="1379601"/>
            <a:ext cx="9144000" cy="358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529" y="5344198"/>
            <a:ext cx="8636149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Mutant samples show differential expression in total testis (90)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Irrelevant to meiotic processes, suggesting a post-transcriptional mechanism of Eif4g3 mutation in infertility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291954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5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6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Master regulators of IN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6" name="Picture 5" descr="IN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10608"/>
          <a:stretch/>
        </p:blipFill>
        <p:spPr>
          <a:xfrm>
            <a:off x="1206489" y="1107014"/>
            <a:ext cx="6258560" cy="4969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572" y="5992814"/>
            <a:ext cx="755847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Red: transcription factor. Green: IN differential genes. Size: connection number</a:t>
            </a:r>
          </a:p>
        </p:txBody>
      </p:sp>
    </p:spTree>
    <p:extLst>
      <p:ext uri="{BB962C8B-B14F-4D97-AF65-F5344CB8AC3E}">
        <p14:creationId xmlns:p14="http://schemas.microsoft.com/office/powerpoint/2010/main" val="136847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932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Polysomic genes are meiotic-related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8-07 at 10.27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707"/>
            <a:ext cx="9144000" cy="3150380"/>
          </a:xfrm>
          <a:prstGeom prst="rect">
            <a:avLst/>
          </a:prstGeom>
        </p:spPr>
      </p:pic>
      <p:pic>
        <p:nvPicPr>
          <p:cNvPr id="3" name="Picture 2" descr="Screen Shot 2015-08-07 at 10.3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653"/>
            <a:ext cx="9144000" cy="166822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4634162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4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Mutant non-polysomic up genes increase in meiotic stages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7" name="Picture 6" descr="pca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5" y="1241030"/>
            <a:ext cx="7315200" cy="457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203" y="5523623"/>
            <a:ext cx="8323598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Expression profiles of the 285 Hspa2-matching genes in meiotic stages</a:t>
            </a:r>
          </a:p>
        </p:txBody>
      </p:sp>
    </p:spTree>
    <p:extLst>
      <p:ext uri="{BB962C8B-B14F-4D97-AF65-F5344CB8AC3E}">
        <p14:creationId xmlns:p14="http://schemas.microsoft.com/office/powerpoint/2010/main" val="5720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PCA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pca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1" y="1337002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11947</TotalTime>
  <Words>246</Words>
  <Application>Microsoft Macintosh PowerPoint</Application>
  <PresentationFormat>On-screen Show (4:3)</PresentationFormat>
  <Paragraphs>35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Eif4g3 Project</vt:lpstr>
      <vt:lpstr>Empirical Bayesian method</vt:lpstr>
      <vt:lpstr>Genes match the Hspa2 pattern</vt:lpstr>
      <vt:lpstr>Mutant down genes in non-polysomic seem irrelevant</vt:lpstr>
      <vt:lpstr>IN genes</vt:lpstr>
      <vt:lpstr>Master regulators of IN genes</vt:lpstr>
      <vt:lpstr>Polysomic genes are meiotic-related</vt:lpstr>
      <vt:lpstr>Mutant non-polysomic up genes increase in meiotic stages</vt:lpstr>
      <vt:lpstr>PCA</vt:lpstr>
      <vt:lpstr>Genes drive PC1</vt:lpstr>
      <vt:lpstr>Cell marker genes</vt:lpstr>
      <vt:lpstr>Hspa2-binding proteins</vt:lpstr>
      <vt:lpstr>RBP analysis lacks specificity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Eif4g3 Project</dc:title>
  <dc:creator>Xulong Wang</dc:creator>
  <cp:lastModifiedBy>Xulong Wang</cp:lastModifiedBy>
  <cp:revision>667</cp:revision>
  <dcterms:created xsi:type="dcterms:W3CDTF">2015-05-08T00:17:59Z</dcterms:created>
  <dcterms:modified xsi:type="dcterms:W3CDTF">2015-08-07T15:41:08Z</dcterms:modified>
</cp:coreProperties>
</file>