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6"/>
    <p:restoredTop sz="94776"/>
  </p:normalViewPr>
  <p:slideViewPr>
    <p:cSldViewPr snapToGrid="0" snapToObjects="1">
      <p:cViewPr varScale="1">
        <p:scale>
          <a:sx n="103" d="100"/>
          <a:sy n="103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59E4-B368-3945-B186-95819D6D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D0BD0-F783-6E43-8BA1-77FC23EA9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88D11-6684-5746-B6A4-B572ED30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4E7A7-541F-7F40-9232-36E3801D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9BE01-8332-9B45-826E-A0389ED4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4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B82A-30C6-C141-999F-10EE81DA1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99B85-86A7-DC46-B533-702BC1B6C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7806-2EF6-FF4E-BD18-E2EC921F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CA44-AD0C-9A49-A989-9FB1D868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4670B-8B17-854D-AA7E-ABD8A91F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8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3672D-2953-5E46-80C9-F02228296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10D29-DD2D-8D42-B355-301A9D12E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22846-DF81-BD4A-889C-70DA80F6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0DE0B-DA83-6B44-B28A-55DB94C5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F7D0-E954-B649-A8BA-0B1A2D85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9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B301-8EDD-6B4C-9C07-E0487CC5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CB51-D55D-4841-B82B-A7CCC479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A05D4-4BA8-5A4A-AF03-E8D78424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636E7-8400-DD40-A897-34FDD04F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199A2-4B8B-F748-AFDB-2888EBD3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2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9A3D-5795-8047-9B7A-FB077D9A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C9529-8D45-0B4F-919C-DEB169E0C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D4CF5-7A38-CD4E-9FFA-CB4ACD38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DC437-7833-AC4B-8D59-C29D2F83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7953C-1737-8D44-9E47-B992D861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1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EBD3-BF4E-3F42-8E28-4B08FB01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34D1B-6269-5A4E-B7D7-21365AFEA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DD2E9-10B7-0E46-86B4-D30E4D963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F605F-D7DF-A142-ABC5-56ABE853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DDE6A-E0B7-0E40-8D63-C6888BAE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FF9B2-5978-EB4B-8147-59B7F53E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3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68D3-04D8-2843-B4B0-EFDAA5C1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356E2-6C8A-5E45-99BF-24D29063C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E8FD0-00AD-0944-9CC5-334777391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1F489-30C7-484F-ABF8-B9460667B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B5CD1-F09D-844E-86EF-F3EA83604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FE707-95ED-9549-BEEA-5EE284FA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8/3/19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F7018-A44A-804E-9395-AC643B5E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52AE7-B924-DB42-906E-6255209C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5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278E-B564-F04D-A07E-C724C562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5EFD7-B544-CF42-9121-18E44E2C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8/3/19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932C0-2271-F441-A87A-43D48BB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5A419-0A1F-E949-B001-A2514A9E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0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99A0C-5D65-2242-A117-B86FAA56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8/3/19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CC4E6-1AD8-5243-951D-074F366C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B7F7C-6E7D-F848-885E-80431CD3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5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E786-42FB-B94B-A7FF-FB2771FB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2ECB-4347-4744-8675-5FA166FFC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8EFE0-CADD-7343-80D7-CED8B503C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1D64F-8687-A449-90AA-6F807FAF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4951A-6133-934F-AF70-BE793CE5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5D820-2BF2-3842-949A-40EDE434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3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1BF8-3445-CF42-B9A0-E6A0F9E9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3F8C9-0B88-7E43-9A82-DAA1E3CBF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2DFE7-0D56-7B45-A5F9-224FE04D7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50EAA-A46B-F34C-BB86-050CCA30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E89A4-5861-E34B-8269-DE20C7AA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2CDBB-231A-6246-A31C-7D6EAEE2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3CD1A-F981-5546-9A86-97D1CDB1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D7456-661C-2A49-8962-373DCA719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5C89D-0466-774B-9842-0A15ACD23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7BC4F-8531-7D4A-82E4-E49F19BE4174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3010-FE53-2946-A709-A42DCB97A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5FFC2-AB3F-CB43-9739-B04659B48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4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D5D0-BD60-4A4F-8FE0-E19D204D4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idTRAX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8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4EB7-0C8A-F64A-9998-2F87CABD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09380B-7B45-2E40-AEE7-E3BEA0530CAE}"/>
              </a:ext>
            </a:extLst>
          </p:cNvPr>
          <p:cNvSpPr/>
          <p:nvPr/>
        </p:nvSpPr>
        <p:spPr>
          <a:xfrm>
            <a:off x="6442841" y="2092817"/>
            <a:ext cx="2585546" cy="1061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Kinase inhibition profiles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E330FF-8DCA-1040-BE21-7C67DDF5D967}"/>
              </a:ext>
            </a:extLst>
          </p:cNvPr>
          <p:cNvSpPr/>
          <p:nvPr/>
        </p:nvSpPr>
        <p:spPr>
          <a:xfrm>
            <a:off x="2159876" y="2092817"/>
            <a:ext cx="2585546" cy="1061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Compounds screening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4E969-63E2-7D4A-AF9A-B25B90CA0355}"/>
              </a:ext>
            </a:extLst>
          </p:cNvPr>
          <p:cNvSpPr txBox="1"/>
          <p:nvPr/>
        </p:nvSpPr>
        <p:spPr>
          <a:xfrm>
            <a:off x="5615956" y="3556492"/>
            <a:ext cx="459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GSK PKIS-I library of kinase inhibitors (</a:t>
            </a:r>
            <a:r>
              <a:rPr lang="en-US" dirty="0" err="1"/>
              <a:t>ChEMBL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9695C-11ED-054F-BCA7-9BF049C29065}"/>
              </a:ext>
            </a:extLst>
          </p:cNvPr>
          <p:cNvSpPr txBox="1"/>
          <p:nvPr/>
        </p:nvSpPr>
        <p:spPr>
          <a:xfrm>
            <a:off x="3784621" y="4835501"/>
            <a:ext cx="366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Hit/No-hit ~ kinase inhibition profiles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6A200-CEFB-3540-AD50-FB4611B2F6BE}"/>
              </a:ext>
            </a:extLst>
          </p:cNvPr>
          <p:cNvSpPr txBox="1"/>
          <p:nvPr/>
        </p:nvSpPr>
        <p:spPr>
          <a:xfrm>
            <a:off x="2855370" y="3556492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Hit/No-hit </a:t>
            </a:r>
          </a:p>
        </p:txBody>
      </p:sp>
    </p:spTree>
    <p:extLst>
      <p:ext uri="{BB962C8B-B14F-4D97-AF65-F5344CB8AC3E}">
        <p14:creationId xmlns:p14="http://schemas.microsoft.com/office/powerpoint/2010/main" val="424906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25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idTRAX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Xulong</dc:creator>
  <cp:lastModifiedBy>Wang, Xulong</cp:lastModifiedBy>
  <cp:revision>11</cp:revision>
  <dcterms:created xsi:type="dcterms:W3CDTF">2019-08-02T14:59:26Z</dcterms:created>
  <dcterms:modified xsi:type="dcterms:W3CDTF">2019-08-03T15:32:10Z</dcterms:modified>
</cp:coreProperties>
</file>