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E5"/>
    <a:srgbClr val="E2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63" autoAdjust="0"/>
  </p:normalViewPr>
  <p:slideViewPr>
    <p:cSldViewPr snapToGrid="0" snapToObjects="1">
      <p:cViewPr varScale="1">
        <p:scale>
          <a:sx n="60" d="100"/>
          <a:sy n="60" d="100"/>
        </p:scale>
        <p:origin x="-136" y="-22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4DE-C375-F94D-9E27-AF8F7A373BD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E541-4DDD-D942-BFEC-9A209254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1. </a:t>
            </a:r>
            <a:r>
              <a:rPr lang="en-US" b="0" dirty="0" smtClean="0"/>
              <a:t>No</a:t>
            </a:r>
            <a:r>
              <a:rPr lang="en-US" b="0" baseline="0" dirty="0" smtClean="0"/>
              <a:t> interaction was detected between each pair of the c</a:t>
            </a:r>
            <a:r>
              <a:rPr lang="en-US" b="0" dirty="0" smtClean="0"/>
              <a:t>ovariates (age, sex, APOE/e2,</a:t>
            </a:r>
            <a:r>
              <a:rPr lang="en-US" b="0" baseline="0" dirty="0" smtClean="0"/>
              <a:t> APOE/e4).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40D-B32E-0140-809E-C0AC2EF1846B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1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5" name="Picture 4" descr="covar_in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483"/>
            <a:ext cx="17900490" cy="8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2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11" name="Picture 10" descr="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93" y="3068039"/>
            <a:ext cx="12049949" cy="66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23576</TotalTime>
  <Words>47</Words>
  <Application>Microsoft Macintosh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205</cp:revision>
  <dcterms:created xsi:type="dcterms:W3CDTF">2016-02-22T18:01:02Z</dcterms:created>
  <dcterms:modified xsi:type="dcterms:W3CDTF">2016-10-03T01:19:39Z</dcterms:modified>
</cp:coreProperties>
</file>