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19" r:id="rId3"/>
    <p:sldId id="328" r:id="rId4"/>
    <p:sldId id="340" r:id="rId5"/>
    <p:sldId id="358" r:id="rId6"/>
    <p:sldId id="359" r:id="rId7"/>
    <p:sldId id="342" r:id="rId8"/>
    <p:sldId id="343" r:id="rId9"/>
    <p:sldId id="356" r:id="rId10"/>
    <p:sldId id="357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8DFA-D9CC-524F-98EB-B8454C2B8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F79E-155A-2648-B40A-66A1D1B5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504C-442B-3F45-A88F-8DED3B517CC3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ADSP </a:t>
            </a:r>
            <a:r>
              <a:rPr lang="en-US" b="1" dirty="0" smtClean="0">
                <a:latin typeface="Arial"/>
                <a:cs typeface="Arial"/>
              </a:rPr>
              <a:t>WGS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CS’s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</a:t>
            </a:r>
            <a:r>
              <a:rPr lang="en-US" sz="2400" b="1" dirty="0" smtClean="0">
                <a:latin typeface="Arial Narrow"/>
                <a:cs typeface="Arial Narrow"/>
              </a:rPr>
              <a:t>Sex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Binary phenotype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manhattan_mcm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6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Variants by ADSP consortium</a:t>
            </a:r>
            <a:endParaRPr lang="en-US" sz="2400" b="1" dirty="0">
              <a:latin typeface="Arial Narrow"/>
              <a:cs typeface="Arial Narro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363" y="5596032"/>
            <a:ext cx="82802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ALL: 27.9 million; PASS: 25.5 million; MAF: 10.3 million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ADSP released VCF for 578 out of 584 samples, 570 out of the 578 had disease status</a:t>
            </a:r>
          </a:p>
        </p:txBody>
      </p:sp>
      <p:pic>
        <p:nvPicPr>
          <p:cNvPr id="4" name="Picture 3" descr="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0" y="782039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ADSP’s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without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6" name="Picture 5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22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CS’s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3" name="Picture 2" descr="manhattan_mc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92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chr</a:t>
            </a:r>
            <a:r>
              <a:rPr lang="en-US" sz="2400" b="1" dirty="0" smtClean="0">
                <a:latin typeface="Arial Narrow"/>
                <a:cs typeface="Arial Narrow"/>
              </a:rPr>
              <a:t>2</a:t>
            </a:r>
            <a:r>
              <a:rPr lang="en-US" sz="2400" b="1" dirty="0">
                <a:latin typeface="Arial Narrow"/>
                <a:cs typeface="Arial Narrow"/>
              </a:rPr>
              <a:t>:40973289_C/T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5" name="Picture 4" descr="loc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5" y="1206136"/>
            <a:ext cx="3889846" cy="3889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63" y="5095982"/>
            <a:ext cx="82802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Arial Narrow"/>
                <a:cs typeface="Arial Narrow"/>
              </a:rPr>
              <a:t>MAF </a:t>
            </a:r>
            <a:r>
              <a:rPr lang="en-US" sz="1600" b="1" dirty="0" smtClean="0">
                <a:latin typeface="Arial Narrow"/>
                <a:cs typeface="Arial Narrow"/>
              </a:rPr>
              <a:t>0.479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latin typeface="Arial Narrow"/>
                <a:cs typeface="Arial Narrow"/>
              </a:rPr>
              <a:t>IGAP does not support</a:t>
            </a:r>
            <a:endParaRPr lang="en-US" sz="1600" b="1" dirty="0" smtClean="0">
              <a:latin typeface="Arial Narrow"/>
              <a:cs typeface="Arial Narrow"/>
            </a:endParaRPr>
          </a:p>
        </p:txBody>
      </p:sp>
      <p:pic>
        <p:nvPicPr>
          <p:cNvPr id="7" name="Picture 6" descr="Screen Shot 2016-05-11 at 1.53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/>
          <a:stretch/>
        </p:blipFill>
        <p:spPr>
          <a:xfrm>
            <a:off x="255381" y="5814231"/>
            <a:ext cx="8526201" cy="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chr</a:t>
            </a:r>
            <a:r>
              <a:rPr lang="en-US" sz="2400" b="1" dirty="0" smtClean="0">
                <a:latin typeface="Arial Narrow"/>
                <a:cs typeface="Arial Narrow"/>
              </a:rPr>
              <a:t>2</a:t>
            </a:r>
            <a:r>
              <a:rPr lang="en-US" sz="2400" b="1" dirty="0">
                <a:latin typeface="Arial Narrow"/>
                <a:cs typeface="Arial Narrow"/>
              </a:rPr>
              <a:t>:40973289_C/T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3" name="Picture 2" descr="Screen Shot 2016-05-11 at 1.41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1"/>
          <a:stretch/>
        </p:blipFill>
        <p:spPr>
          <a:xfrm>
            <a:off x="0" y="1391699"/>
            <a:ext cx="9144000" cy="40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3 significant variants in 2 loci, all intergenic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3" name="Picture 2" descr="loc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620008"/>
            <a:ext cx="3496887" cy="3496887"/>
          </a:xfrm>
          <a:prstGeom prst="rect">
            <a:avLst/>
          </a:prstGeom>
        </p:spPr>
      </p:pic>
      <p:pic>
        <p:nvPicPr>
          <p:cNvPr id="5" name="Picture 4" descr="loc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68" y="1620008"/>
            <a:ext cx="3496887" cy="3496887"/>
          </a:xfrm>
          <a:prstGeom prst="rect">
            <a:avLst/>
          </a:prstGeom>
        </p:spPr>
      </p:pic>
      <p:pic>
        <p:nvPicPr>
          <p:cNvPr id="6" name="Picture 5" descr="loc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50" y="1620008"/>
            <a:ext cx="3512379" cy="35123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363" y="5266808"/>
            <a:ext cx="8280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 Narrow"/>
                <a:cs typeface="Arial Narrow"/>
              </a:rPr>
              <a:t>MAF 0.02 (5:102726073_C/T) and 0.05 (7:580540_A/G, 7:580735_C/A)</a:t>
            </a:r>
            <a:endParaRPr lang="en-US" sz="16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327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hr7:580540 and </a:t>
            </a:r>
            <a:r>
              <a:rPr lang="en-US" sz="2400" b="1" dirty="0">
                <a:latin typeface="Arial Narrow"/>
                <a:cs typeface="Arial Narrow"/>
              </a:rPr>
              <a:t>chr7:</a:t>
            </a:r>
            <a:r>
              <a:rPr lang="en-US" sz="2400" b="1" dirty="0" smtClean="0">
                <a:latin typeface="Arial Narrow"/>
                <a:cs typeface="Arial Narrow"/>
              </a:rPr>
              <a:t>580735  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Screen Shot 2016-05-06 at 2.1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/>
          <a:stretch/>
        </p:blipFill>
        <p:spPr>
          <a:xfrm>
            <a:off x="0" y="2116591"/>
            <a:ext cx="9144000" cy="2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ADSP’s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without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</a:t>
            </a:r>
            <a:r>
              <a:rPr lang="en-US" sz="2400" b="1" dirty="0" smtClean="0">
                <a:latin typeface="Arial Narrow"/>
                <a:cs typeface="Arial Narrow"/>
              </a:rPr>
              <a:t>Sex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Binary phenotype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manhattan_gl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6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10100</TotalTime>
  <Words>171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ADSP WGS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318</cp:revision>
  <dcterms:created xsi:type="dcterms:W3CDTF">2016-01-22T19:50:15Z</dcterms:created>
  <dcterms:modified xsi:type="dcterms:W3CDTF">2016-05-11T18:00:05Z</dcterms:modified>
</cp:coreProperties>
</file>