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5" r:id="rId3"/>
    <p:sldId id="266" r:id="rId4"/>
    <p:sldId id="260" r:id="rId5"/>
    <p:sldId id="262" r:id="rId6"/>
    <p:sldId id="263" r:id="rId7"/>
    <p:sldId id="264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2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79F-BC55-0745-B1EF-26817BCC3CFE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47D6-9DEA-8A4E-89BD-32A150B9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79F-BC55-0745-B1EF-26817BCC3CFE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47D6-9DEA-8A4E-89BD-32A150B9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0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79F-BC55-0745-B1EF-26817BCC3CFE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47D6-9DEA-8A4E-89BD-32A150B9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79F-BC55-0745-B1EF-26817BCC3CFE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47D6-9DEA-8A4E-89BD-32A150B9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79F-BC55-0745-B1EF-26817BCC3CFE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47D6-9DEA-8A4E-89BD-32A150B9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4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79F-BC55-0745-B1EF-26817BCC3CFE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47D6-9DEA-8A4E-89BD-32A150B9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79F-BC55-0745-B1EF-26817BCC3CFE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47D6-9DEA-8A4E-89BD-32A150B9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9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79F-BC55-0745-B1EF-26817BCC3CFE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47D6-9DEA-8A4E-89BD-32A150B9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79F-BC55-0745-B1EF-26817BCC3CFE}" type="datetimeFigureOut">
              <a:rPr lang="en-US" smtClean="0"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47D6-9DEA-8A4E-89BD-32A150B9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3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79F-BC55-0745-B1EF-26817BCC3CFE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47D6-9DEA-8A4E-89BD-32A150B9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7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79F-BC55-0745-B1EF-26817BCC3CFE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47D6-9DEA-8A4E-89BD-32A150B9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3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379F-BC55-0745-B1EF-26817BCC3CFE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47D6-9DEA-8A4E-89BD-32A150B9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APOE SNP</a:t>
            </a:r>
            <a:endParaRPr lang="en-US" dirty="0"/>
          </a:p>
        </p:txBody>
      </p:sp>
      <p:pic>
        <p:nvPicPr>
          <p:cNvPr id="4" name="Picture 3" descr="Screen Shot 2016-01-28 at 2.0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32" y="1315335"/>
            <a:ext cx="2324100" cy="151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2232" y="2097420"/>
            <a:ext cx="4562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two SNP that determine APOE allele types</a:t>
            </a:r>
          </a:p>
          <a:p>
            <a:r>
              <a:rPr lang="en-US" dirty="0" smtClean="0"/>
              <a:t>Adapted from </a:t>
            </a:r>
            <a:r>
              <a:rPr lang="en-US" dirty="0" err="1" smtClean="0"/>
              <a:t>SNPedia</a:t>
            </a:r>
            <a:endParaRPr lang="en-US" dirty="0"/>
          </a:p>
        </p:txBody>
      </p:sp>
      <p:pic>
        <p:nvPicPr>
          <p:cNvPr id="7" name="Picture 6" descr="Screen Shot 2016-01-28 at 2.37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6110"/>
            <a:ext cx="9144000" cy="6795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39046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The two SNP in ADSP</a:t>
            </a:r>
            <a:endParaRPr lang="en-US" b="1" dirty="0"/>
          </a:p>
        </p:txBody>
      </p:sp>
      <p:pic>
        <p:nvPicPr>
          <p:cNvPr id="9" name="Picture 8" descr="Screen Shot 2016-01-28 at 2.29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2" y="5412382"/>
            <a:ext cx="5854700" cy="685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913049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86410" y="2689331"/>
            <a:ext cx="2117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REF:       T            C</a:t>
            </a:r>
          </a:p>
          <a:p>
            <a:r>
              <a:rPr lang="en-US" dirty="0" smtClean="0"/>
              <a:t>GMAF:  0.15       0.07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0" y="3390462"/>
            <a:ext cx="91439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0" y="4920358"/>
            <a:ext cx="91439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0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rs429358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01" y="2105639"/>
            <a:ext cx="6075026" cy="37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rs7412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86" y="2085073"/>
            <a:ext cx="6017822" cy="367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9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posterior variants</a:t>
            </a:r>
            <a:endParaRPr lang="en-US" dirty="0"/>
          </a:p>
        </p:txBody>
      </p:sp>
      <p:pic>
        <p:nvPicPr>
          <p:cNvPr id="3" name="Picture 2" descr="Screen Shot 2016-01-28 at 2.2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60" y="1534342"/>
            <a:ext cx="5638800" cy="45974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246960" y="3180853"/>
            <a:ext cx="6929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0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poe_ba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09" y="3710372"/>
            <a:ext cx="3326039" cy="2217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APOE SNP</a:t>
            </a:r>
            <a:endParaRPr lang="en-US" dirty="0"/>
          </a:p>
        </p:txBody>
      </p:sp>
      <p:pic>
        <p:nvPicPr>
          <p:cNvPr id="4" name="Picture 3" descr="Screen Shot 2016-01-28 at 2.59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6" y="3991131"/>
            <a:ext cx="3831624" cy="1283594"/>
          </a:xfrm>
          <a:prstGeom prst="rect">
            <a:avLst/>
          </a:prstGeom>
        </p:spPr>
      </p:pic>
      <p:pic>
        <p:nvPicPr>
          <p:cNvPr id="5" name="Picture 4" descr="Screen Shot 2016-01-28 at 2.03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64" y="1795899"/>
            <a:ext cx="2324100" cy="151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1582" y="154513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Ref: 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4857" y="1545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Ref: C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53803" y="3615646"/>
            <a:ext cx="0" cy="21396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06628" y="3615646"/>
            <a:ext cx="0" cy="21396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81631" y="3615646"/>
            <a:ext cx="0" cy="21396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22312" y="3615646"/>
            <a:ext cx="0" cy="21396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45740" y="3615646"/>
            <a:ext cx="0" cy="21396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90944" y="3615646"/>
            <a:ext cx="0" cy="21396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74717" y="4288653"/>
            <a:ext cx="5001762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63330" y="359595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33        22        23        24         34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81" y="4588209"/>
            <a:ext cx="105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rs429358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44816" y="3919321"/>
            <a:ext cx="82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rs7412</a:t>
            </a:r>
            <a:endParaRPr lang="en-US" dirty="0"/>
          </a:p>
        </p:txBody>
      </p:sp>
      <p:pic>
        <p:nvPicPr>
          <p:cNvPr id="21" name="Picture 20" descr="apoe_pi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4" b="29452"/>
          <a:stretch/>
        </p:blipFill>
        <p:spPr>
          <a:xfrm>
            <a:off x="5278342" y="1368993"/>
            <a:ext cx="3866098" cy="193820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228418" y="4778106"/>
            <a:ext cx="552825" cy="4849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765228" y="4492142"/>
            <a:ext cx="552825" cy="4849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23921" y="4789757"/>
            <a:ext cx="552825" cy="4849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806628" y="4288654"/>
            <a:ext cx="675003" cy="406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38578" y="4848949"/>
            <a:ext cx="552825" cy="4849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08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582"/>
            <a:ext cx="9144000" cy="6103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with prior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0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698"/>
            <a:ext cx="9144000" cy="6103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without prior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1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PLINK on ADSP (MAF 0.05)</a:t>
            </a:r>
            <a:endParaRPr lang="en-US" dirty="0"/>
          </a:p>
        </p:txBody>
      </p:sp>
      <p:pic>
        <p:nvPicPr>
          <p:cNvPr id="4" name="Picture 3" descr="snptest_adsp0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475"/>
            <a:ext cx="9144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7203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Explain the reasons from this graph to the non-significant one to open the manuscript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2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76</Words>
  <Application>Microsoft Macintosh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APOE SNP</vt:lpstr>
      <vt:lpstr>rs429358</vt:lpstr>
      <vt:lpstr>rs7412</vt:lpstr>
      <vt:lpstr>Top posterior variants</vt:lpstr>
      <vt:lpstr>APOE SNP</vt:lpstr>
      <vt:lpstr>Posterior with prior</vt:lpstr>
      <vt:lpstr>Posterior without prior</vt:lpstr>
      <vt:lpstr>PLINK on ADSP (MAF 0.05)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69</cp:revision>
  <dcterms:created xsi:type="dcterms:W3CDTF">2016-01-28T19:00:03Z</dcterms:created>
  <dcterms:modified xsi:type="dcterms:W3CDTF">2016-02-26T02:32:10Z</dcterms:modified>
</cp:coreProperties>
</file>