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5"/>
  </p:notesMasterIdLst>
  <p:handoutMasterIdLst>
    <p:handoutMasterId r:id="rId6"/>
  </p:handoutMasterIdLst>
  <p:sldIdLst>
    <p:sldId id="471" r:id="rId2"/>
    <p:sldId id="472" r:id="rId3"/>
    <p:sldId id="4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98" d="100"/>
          <a:sy n="98" d="100"/>
        </p:scale>
        <p:origin x="-96" y="-232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5714" y="274638"/>
            <a:ext cx="796108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Cumulative effects of multiple variants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7210" y="1148333"/>
            <a:ext cx="74425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73 independent GWAS variants (LOD &gt; 15)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Cumulative score for each individual (genotype * </a:t>
            </a:r>
            <a:r>
              <a:rPr lang="en-US" sz="1200" dirty="0" err="1" smtClean="0"/>
              <a:t>pVar</a:t>
            </a:r>
            <a:r>
              <a:rPr lang="en-US" sz="1200" dirty="0"/>
              <a:t>) </a:t>
            </a:r>
            <a:endParaRPr lang="en-US" sz="1200" dirty="0" smtClean="0"/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Correlation</a:t>
            </a:r>
            <a:r>
              <a:rPr lang="en-US" sz="1200" dirty="0"/>
              <a:t>: 0.70 </a:t>
            </a:r>
          </a:p>
        </p:txBody>
      </p:sp>
      <p:pic>
        <p:nvPicPr>
          <p:cNvPr id="3" name="Picture 2" descr="cum(15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10" y="1862122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m(18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10" y="1862122"/>
            <a:ext cx="6400800" cy="45720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725714" y="274638"/>
            <a:ext cx="7961086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/>
              <a:t>Cumulative effects of multiple variants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57210" y="1148333"/>
            <a:ext cx="74425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16 independent GWAS variants (LOD &gt; 18)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Cumulative score for each individual (genotype * </a:t>
            </a:r>
            <a:r>
              <a:rPr lang="en-US" sz="1200" dirty="0" err="1" smtClean="0"/>
              <a:t>pVar</a:t>
            </a:r>
            <a:r>
              <a:rPr lang="en-US" sz="1200" dirty="0" smtClean="0"/>
              <a:t>)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en-US" sz="1200" dirty="0" smtClean="0"/>
              <a:t>Correlation: 0.58 </a:t>
            </a:r>
          </a:p>
        </p:txBody>
      </p:sp>
    </p:spTree>
    <p:extLst>
      <p:ext uri="{BB962C8B-B14F-4D97-AF65-F5344CB8AC3E}">
        <p14:creationId xmlns:p14="http://schemas.microsoft.com/office/powerpoint/2010/main" val="401036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24" y="1506482"/>
            <a:ext cx="6328161" cy="31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4980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29338</TotalTime>
  <Words>56</Words>
  <Application>Microsoft Macintosh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Powerpoint_Template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1545</cp:revision>
  <cp:lastPrinted>2014-10-23T06:27:53Z</cp:lastPrinted>
  <dcterms:created xsi:type="dcterms:W3CDTF">2013-08-05T13:22:57Z</dcterms:created>
  <dcterms:modified xsi:type="dcterms:W3CDTF">2015-11-13T16:16:04Z</dcterms:modified>
</cp:coreProperties>
</file>