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57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A731-D8E3-5E4F-B9F1-5EC2C30E64D1}" type="datetimeFigureOut">
              <a:rPr lang="en-US" smtClean="0"/>
              <a:t>4/10/15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5913F-244F-9F45-BAD9-15DF79816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file://localhost/carterdev/3838:Adsp_be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Identifying the genetic variants to make APOE4-sensitized mouse models for Alzheimer’s disease using ADSP data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2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05" y="2062837"/>
            <a:ext cx="5166411" cy="8693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Models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5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17379" y="2621580"/>
            <a:ext cx="3305878" cy="23885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GLMM LOD </a:t>
            </a:r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top 0.001 in model 1 or model 2)</a:t>
            </a: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7378" y="3472071"/>
            <a:ext cx="3305879" cy="23885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AD effect &gt; 1 (epistasis: sum of SNP, APOE4, SNP*APOE4)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17378" y="4322562"/>
            <a:ext cx="3305877" cy="23885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Function prediction (</a:t>
            </a:r>
            <a:r>
              <a:rPr lang="en-US" sz="800" dirty="0" err="1" smtClean="0">
                <a:solidFill>
                  <a:srgbClr val="000000"/>
                </a:solidFill>
                <a:latin typeface="Arial"/>
                <a:cs typeface="Arial"/>
              </a:rPr>
              <a:t>inframe</a:t>
            </a:r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, missense) 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0993" y="5173050"/>
            <a:ext cx="3322264" cy="23885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Arial"/>
                <a:cs typeface="Arial"/>
              </a:rPr>
              <a:t>Mouse brain expression (Allan brain atlas)</a:t>
            </a: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95837" y="3026493"/>
            <a:ext cx="16387" cy="2795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95837" y="3876984"/>
            <a:ext cx="16387" cy="2795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5837" y="4727475"/>
            <a:ext cx="16387" cy="2795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09185" y="1771089"/>
            <a:ext cx="3314071" cy="23885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/>
                <a:cs typeface="Arial"/>
              </a:rPr>
              <a:t>Fit bi-SNP and bi-IND (MAF &gt; 0.01) with GLMM</a:t>
            </a: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87644" y="2176002"/>
            <a:ext cx="16387" cy="2795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/>
                <a:cs typeface="Arial"/>
              </a:rPr>
              <a:t>Strategy to choose genetic variants to make APOE-sensitized mouse models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26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99" y="917273"/>
            <a:ext cx="7199692" cy="5399769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/>
                <a:cs typeface="Arial"/>
              </a:rPr>
              <a:t>Variants before the functional prediction filtering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1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2236" y="2431083"/>
            <a:ext cx="289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  <a:hlinkClick r:id="rId2" action="ppaction://hlinkfile"/>
              </a:rPr>
              <a:t>carterdev:3838/</a:t>
            </a:r>
            <a:r>
              <a:rPr lang="en-US" dirty="0" err="1" smtClean="0">
                <a:latin typeface="Arial"/>
                <a:cs typeface="Arial"/>
                <a:hlinkClick r:id="rId2" action="ppaction://hlinkfile"/>
              </a:rPr>
              <a:t>Adsp_beta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/>
                <a:cs typeface="Arial"/>
              </a:rPr>
              <a:t>The 18 genes and 20 variants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24" y="3402543"/>
            <a:ext cx="3748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Calcium signaling: PTPRU, TACSTD2, RYR2, </a:t>
            </a:r>
            <a:r>
              <a:rPr lang="en-US" sz="1000" dirty="0">
                <a:latin typeface="Arial"/>
                <a:cs typeface="Arial"/>
              </a:rPr>
              <a:t>PKD1, PPIP5K2 </a:t>
            </a:r>
            <a:endParaRPr lang="en-US" sz="1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9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9 at 3.3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93"/>
            <a:ext cx="9144000" cy="4500000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Arial"/>
                <a:cs typeface="Arial"/>
              </a:rPr>
              <a:t>GO and KEGG enrichment for the 18 genes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35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126</Words>
  <Application>Microsoft Macintosh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Identifying the genetic variants to make APOE4-sensitized mouse models for Alzheimer’s disease using ADSP data</vt:lpstr>
      <vt:lpstr>Models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103</cp:revision>
  <dcterms:created xsi:type="dcterms:W3CDTF">2015-03-30T20:03:18Z</dcterms:created>
  <dcterms:modified xsi:type="dcterms:W3CDTF">2015-04-10T20:01:21Z</dcterms:modified>
</cp:coreProperties>
</file>