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6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FAF3-AEFD-AB49-8EE6-29A7E3C53662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17CD-9AFC-E045-AA7B-B403A770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215"/>
            <a:ext cx="9144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911" y="3533728"/>
            <a:ext cx="66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FGD2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8577" y="33649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TMCO3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7009" y="3375256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ADM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7708" y="1242821"/>
            <a:ext cx="68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APOE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997" y="3404134"/>
            <a:ext cx="773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HNF1B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4079" y="3858194"/>
            <a:ext cx="693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CCNK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36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hattan_glmm_pri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248"/>
            <a:ext cx="9144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6779" y="1189359"/>
            <a:ext cx="68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APOE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0106" y="3184307"/>
            <a:ext cx="853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SLC8A1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078" y="2701426"/>
            <a:ext cx="58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BIN1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0925" y="3169005"/>
            <a:ext cx="882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NUDT12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5565" y="3199631"/>
            <a:ext cx="543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CLU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729742" y="1343248"/>
            <a:ext cx="28010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75670" y="3488781"/>
            <a:ext cx="1" cy="38628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19872" y="3448041"/>
            <a:ext cx="1" cy="38628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889758" y="3007466"/>
            <a:ext cx="14221" cy="6872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675549" y="3476782"/>
            <a:ext cx="1" cy="38628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1</cp:revision>
  <dcterms:created xsi:type="dcterms:W3CDTF">2016-02-09T19:27:56Z</dcterms:created>
  <dcterms:modified xsi:type="dcterms:W3CDTF">2016-02-09T21:33:58Z</dcterms:modified>
</cp:coreProperties>
</file>