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29" r:id="rId2"/>
    <p:sldId id="572" r:id="rId3"/>
    <p:sldId id="584" r:id="rId4"/>
    <p:sldId id="581" r:id="rId5"/>
    <p:sldId id="585" r:id="rId6"/>
    <p:sldId id="582" r:id="rId7"/>
    <p:sldId id="586" r:id="rId8"/>
    <p:sldId id="587" r:id="rId9"/>
    <p:sldId id="573" r:id="rId10"/>
    <p:sldId id="583" r:id="rId11"/>
    <p:sldId id="574" r:id="rId12"/>
    <p:sldId id="430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4" autoAdjust="0"/>
    <p:restoredTop sz="91058" autoAdjust="0"/>
  </p:normalViewPr>
  <p:slideViewPr>
    <p:cSldViewPr>
      <p:cViewPr>
        <p:scale>
          <a:sx n="70" d="100"/>
          <a:sy n="70" d="100"/>
        </p:scale>
        <p:origin x="-126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08FDEA-883C-4443-8FB2-67672B3D7118}" type="datetimeFigureOut">
              <a:rPr lang="zh-CN" altLang="en-US"/>
              <a:pPr>
                <a:defRPr/>
              </a:pPr>
              <a:t>2011-12-26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1E16FDF-291B-4262-A8BB-9A9FD07189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34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2CF901A2-EB26-4D97-95BD-918544A3F63B}" type="datetimeFigureOut">
              <a:rPr lang="zh-CN" altLang="en-US"/>
              <a:pPr>
                <a:defRPr/>
              </a:pPr>
              <a:t>2011-12-26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53E5027-0315-4173-A4EB-268DBE04F6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36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0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8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2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7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3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0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8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42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3E5027-0315-4173-A4EB-268DBE04F6E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7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4292036"/>
          </a:xfrm>
          <a:prstGeom prst="rect">
            <a:avLst/>
          </a:prstGeom>
        </p:spPr>
      </p:pic>
      <p:pic>
        <p:nvPicPr>
          <p:cNvPr id="4" name="图片 3" descr="图片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139629"/>
            <a:ext cx="9144000" cy="718371"/>
          </a:xfrm>
          <a:prstGeom prst="rect">
            <a:avLst/>
          </a:prstGeom>
        </p:spPr>
      </p:pic>
      <p:pic>
        <p:nvPicPr>
          <p:cNvPr id="5" name="图片 4" descr="图片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785337"/>
          </a:xfrm>
          <a:prstGeom prst="rect">
            <a:avLst/>
          </a:prstGeom>
        </p:spPr>
      </p:pic>
      <p:pic>
        <p:nvPicPr>
          <p:cNvPr id="6" name="图片 5" descr="图片2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7584" y="260648"/>
            <a:ext cx="2717470" cy="76779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34560"/>
          </a:xfrm>
          <a:prstGeom prst="rect">
            <a:avLst/>
          </a:prstGeom>
        </p:spPr>
      </p:pic>
      <p:pic>
        <p:nvPicPr>
          <p:cNvPr id="4" name="图片 3" descr="图片2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39591" y="234699"/>
            <a:ext cx="1368913" cy="38598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4292036"/>
          </a:xfrm>
          <a:prstGeom prst="rect">
            <a:avLst/>
          </a:prstGeom>
        </p:spPr>
      </p:pic>
      <p:pic>
        <p:nvPicPr>
          <p:cNvPr id="5" name="图片 4" descr="图片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24"/>
            <a:ext cx="9144000" cy="785337"/>
          </a:xfrm>
          <a:prstGeom prst="rect">
            <a:avLst/>
          </a:prstGeom>
        </p:spPr>
      </p:pic>
      <p:pic>
        <p:nvPicPr>
          <p:cNvPr id="6" name="图片 5" descr="图片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139653"/>
            <a:ext cx="9144000" cy="718371"/>
          </a:xfrm>
          <a:prstGeom prst="rect">
            <a:avLst/>
          </a:prstGeom>
        </p:spPr>
      </p:pic>
      <p:pic>
        <p:nvPicPr>
          <p:cNvPr id="7" name="图片 6" descr="图片2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7584" y="260648"/>
            <a:ext cx="2717470" cy="76779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81485" y="4988494"/>
            <a:ext cx="195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徐鲁博    </a:t>
            </a:r>
            <a:r>
              <a:rPr lang="en-US" altLang="zh-CN" b="1" dirty="0" smtClean="0">
                <a:solidFill>
                  <a:schemeClr val="bg1"/>
                </a:solidFill>
              </a:rPr>
              <a:t>2011.12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15784" y="2564904"/>
            <a:ext cx="622821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移动生活日记</a:t>
            </a:r>
            <a:endParaRPr lang="en-US" altLang="zh-CN" sz="24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              ——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产品构思</a:t>
            </a:r>
            <a:endParaRPr lang="en-US" altLang="zh-CN" sz="2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7158" y="142852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场景分析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84784"/>
            <a:ext cx="8031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/>
              <a:t>父母通过育儿日记产品记录孩子的身高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体重等数据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通过与标准数据比对</a:t>
            </a:r>
            <a:r>
              <a:rPr lang="en-US" altLang="zh-CN" sz="2000" dirty="0" smtClean="0"/>
              <a:t>, 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系统可以自动给出用户如下的建议</a:t>
            </a:r>
            <a:endParaRPr lang="en-US" altLang="zh-CN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 smtClean="0"/>
              <a:t>身高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体重是否为正常值</a:t>
            </a:r>
            <a:endParaRPr lang="en-US" altLang="zh-CN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 smtClean="0"/>
              <a:t>给出合理的建议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如检查骨龄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补充相应的营养等</a:t>
            </a:r>
            <a:endParaRPr lang="en-US" altLang="zh-CN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 smtClean="0"/>
              <a:t>给出与改善相应数据相关的产品介绍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3933056"/>
            <a:ext cx="803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父母会使用育儿日记来记录孩子打预防针的信息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根据用户的信息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产品会自动在指定时刻提醒父母给孩子打针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场景一：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3356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场景二：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0594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042826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向导页</a:t>
            </a:r>
            <a:endParaRPr lang="en-US" altLang="zh-CN" dirty="0" smtClean="0"/>
          </a:p>
          <a:p>
            <a:r>
              <a:rPr lang="zh-CN" altLang="en-US" dirty="0" smtClean="0"/>
              <a:t>日记录入</a:t>
            </a:r>
            <a:endParaRPr lang="en-US" altLang="zh-CN" dirty="0" smtClean="0"/>
          </a:p>
          <a:p>
            <a:r>
              <a:rPr lang="zh-CN" altLang="en-US" dirty="0" smtClean="0"/>
              <a:t>数据录入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身高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体重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日记分享</a:t>
            </a:r>
            <a:endParaRPr lang="en-US" altLang="zh-CN" dirty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 smtClean="0"/>
              <a:t>周边用户推广</a:t>
            </a:r>
            <a:endParaRPr lang="en-US" altLang="zh-CN" dirty="0" smtClean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57158" y="142852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产品路线图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6386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知识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r>
              <a:rPr lang="zh-CN" altLang="en-US" smtClean="0"/>
              <a:t>事件提醒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39346" y="1952204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日记平台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用户注册</a:t>
            </a:r>
            <a:endParaRPr lang="en-US" altLang="zh-CN" dirty="0" smtClean="0"/>
          </a:p>
          <a:p>
            <a:r>
              <a:rPr lang="zh-CN" altLang="en-US" dirty="0" smtClean="0"/>
              <a:t>数据备份</a:t>
            </a:r>
            <a:endParaRPr lang="en-US" altLang="zh-CN" dirty="0" smtClean="0"/>
          </a:p>
          <a:p>
            <a:r>
              <a:rPr lang="zh-CN" altLang="en-US" dirty="0" smtClean="0"/>
              <a:t>共享日记</a:t>
            </a:r>
            <a:endParaRPr lang="en-US" altLang="zh-CN" dirty="0" smtClean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9552" y="4797152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78604" y="170737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词语分析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垂直信息搜索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7179706" y="1273978"/>
            <a:ext cx="1595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产品</a:t>
            </a:r>
            <a:r>
              <a:rPr lang="zh-CN" altLang="en-US" dirty="0" smtClean="0">
                <a:solidFill>
                  <a:prstClr val="black"/>
                </a:solidFill>
              </a:rPr>
              <a:t>推介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mtClean="0">
                <a:solidFill>
                  <a:prstClr val="black"/>
                </a:solidFill>
              </a:rPr>
              <a:t>广播问答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WEB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iPhone</a:t>
            </a:r>
            <a:r>
              <a:rPr lang="zh-CN" altLang="en-US" dirty="0" smtClean="0">
                <a:solidFill>
                  <a:prstClr val="black"/>
                </a:solidFill>
              </a:rPr>
              <a:t>客户端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64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486293" y="2786058"/>
            <a:ext cx="2657475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500" b="1" dirty="0">
                <a:solidFill>
                  <a:srgbClr val="EA5514"/>
                </a:solidFill>
                <a:cs typeface="Arial" charset="0"/>
              </a:rPr>
              <a:t>Thanks</a:t>
            </a:r>
            <a:endParaRPr lang="zh-CN" altLang="en-US" sz="5500" b="1" dirty="0">
              <a:solidFill>
                <a:srgbClr val="EA5514"/>
              </a:solidFill>
              <a:cs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340768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很多人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有写日记的需求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70892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但</a:t>
            </a:r>
            <a:r>
              <a:rPr lang="zh-CN" altLang="en-US" dirty="0">
                <a:solidFill>
                  <a:srgbClr val="FF0000"/>
                </a:solidFill>
              </a:rPr>
              <a:t>很少人</a:t>
            </a:r>
            <a:r>
              <a:rPr lang="zh-CN" altLang="en-US" dirty="0"/>
              <a:t>写日记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57158" y="142852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58249"/>
            <a:ext cx="2411202" cy="233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65244" y="4725144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缺乏</a:t>
            </a:r>
            <a:r>
              <a:rPr lang="zh-CN" altLang="en-US" dirty="0">
                <a:solidFill>
                  <a:srgbClr val="FF0000"/>
                </a:solidFill>
              </a:rPr>
              <a:t>足够便捷</a:t>
            </a:r>
            <a:r>
              <a:rPr lang="zh-CN" altLang="en-US" dirty="0"/>
              <a:t>的日记工具</a:t>
            </a:r>
          </a:p>
        </p:txBody>
      </p:sp>
      <p:sp>
        <p:nvSpPr>
          <p:cNvPr id="5" name="下箭头 4"/>
          <p:cNvSpPr/>
          <p:nvPr/>
        </p:nvSpPr>
        <p:spPr>
          <a:xfrm>
            <a:off x="6195209" y="3789040"/>
            <a:ext cx="892975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22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7158" y="142852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便捷的日志工具应．．．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961564"/>
            <a:ext cx="8064896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能够随身携带并尽可能少的文字输入</a:t>
            </a:r>
            <a:endParaRPr lang="en-US" altLang="zh-CN" sz="28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能够自动提醒有户进行信息的记录</a:t>
            </a:r>
            <a:endParaRPr lang="en-US" altLang="zh-CN" sz="28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能够对数据进行自动备份保证数据的安全性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45612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97221" y="2004121"/>
            <a:ext cx="2238875" cy="19289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日记平台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505871" y="5263930"/>
            <a:ext cx="1642193" cy="1492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生活记录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611560" y="1134908"/>
            <a:ext cx="158417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生活百科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60232" y="980728"/>
            <a:ext cx="158417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生活商品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" idx="2"/>
            <a:endCxn id="4" idx="5"/>
          </p:cNvCxnSpPr>
          <p:nvPr/>
        </p:nvCxnSpPr>
        <p:spPr>
          <a:xfrm flipH="1" flipV="1">
            <a:off x="1963739" y="2364161"/>
            <a:ext cx="1233482" cy="6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6"/>
            <a:endCxn id="5" idx="3"/>
          </p:cNvCxnSpPr>
          <p:nvPr/>
        </p:nvCxnSpPr>
        <p:spPr>
          <a:xfrm flipV="1">
            <a:off x="5436096" y="2209981"/>
            <a:ext cx="1456133" cy="75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4"/>
            <a:endCxn id="3" idx="0"/>
          </p:cNvCxnSpPr>
          <p:nvPr/>
        </p:nvCxnSpPr>
        <p:spPr>
          <a:xfrm>
            <a:off x="4316659" y="3933056"/>
            <a:ext cx="10309" cy="133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97221" y="4357951"/>
            <a:ext cx="245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获取精准用户信息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5925" y="278034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推送精准生活常识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06283" y="27803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推送精准产品介绍</a:t>
            </a:r>
            <a:endParaRPr lang="zh-CN" altLang="en-US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7158" y="142852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产品设想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886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7158" y="142852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产品的核心价值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3981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3600" dirty="0">
                <a:latin typeface="华文细黑" pitchFamily="2" charset="-122"/>
                <a:ea typeface="华文细黑" pitchFamily="2" charset="-122"/>
              </a:rPr>
              <a:t>一个帮助用户记录生活数据的</a:t>
            </a: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工具</a:t>
            </a:r>
            <a:endParaRPr lang="en-US" altLang="zh-CN" sz="3600" dirty="0" smtClean="0">
              <a:latin typeface="华文细黑" pitchFamily="2" charset="-122"/>
              <a:ea typeface="华文细黑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一个为用户提供生活常识的工具</a:t>
            </a:r>
            <a:endParaRPr lang="zh-CN" altLang="en-US" sz="3600" dirty="0">
              <a:latin typeface="华文细黑" pitchFamily="2" charset="-122"/>
              <a:ea typeface="华文细黑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一个获取用户精准信息的渠道</a:t>
            </a:r>
            <a:endParaRPr lang="en-US" altLang="zh-CN" sz="3600" dirty="0" smtClean="0">
              <a:latin typeface="华文细黑" pitchFamily="2" charset="-122"/>
              <a:ea typeface="华文细黑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一个进行产品精准投放的广告平台</a:t>
            </a:r>
            <a:endParaRPr lang="en-US" altLang="zh-CN" sz="3600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2414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7158" y="142852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产品形态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7198" y="2780928"/>
            <a:ext cx="4200893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日记平台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42" y="4208736"/>
            <a:ext cx="7644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开发垂直细分的多日记客户端，　只有垂直才能获取用户的准确信息，并为用户提供准确</a:t>
            </a:r>
            <a:r>
              <a:rPr lang="zh-CN" altLang="en-US" smtClean="0"/>
              <a:t>的信息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知识</a:t>
            </a:r>
            <a:r>
              <a:rPr lang="en-US" altLang="zh-CN"/>
              <a:t>, </a:t>
            </a:r>
            <a:r>
              <a:rPr lang="zh-CN" altLang="en-US"/>
              <a:t>个人信息</a:t>
            </a:r>
            <a:r>
              <a:rPr lang="en-US" altLang="zh-CN"/>
              <a:t>, </a:t>
            </a:r>
            <a:r>
              <a:rPr lang="zh-CN" altLang="en-US"/>
              <a:t>及精准产品推介的紧密结合</a:t>
            </a:r>
            <a:r>
              <a:rPr lang="en-US" altLang="zh-CN"/>
              <a:t>, </a:t>
            </a:r>
            <a:r>
              <a:rPr lang="zh-CN" altLang="en-US"/>
              <a:t>围绕专题</a:t>
            </a:r>
            <a:r>
              <a:rPr lang="en-US" altLang="zh-CN"/>
              <a:t>, </a:t>
            </a:r>
            <a:r>
              <a:rPr lang="zh-CN" altLang="en-US"/>
              <a:t>发现潜在</a:t>
            </a:r>
            <a:r>
              <a:rPr lang="zh-CN" altLang="en-US" smtClean="0"/>
              <a:t>用户需求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27198" y="890562"/>
            <a:ext cx="79208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儿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67750" y="890562"/>
            <a:ext cx="79208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物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19878" y="890562"/>
            <a:ext cx="79208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财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36002" y="890562"/>
            <a:ext cx="79208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车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070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287821"/>
            <a:ext cx="574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第一个客户端：</a:t>
            </a:r>
            <a:r>
              <a:rPr lang="zh-CN" altLang="en-US" sz="3600" b="1" smtClean="0">
                <a:latin typeface="黑体" pitchFamily="49" charset="-122"/>
                <a:ea typeface="黑体" pitchFamily="49" charset="-122"/>
              </a:rPr>
              <a:t>　育儿日记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313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7158" y="142852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育儿日记的市场背景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340768"/>
            <a:ext cx="8247290" cy="219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/>
              <a:t>中国每年新生儿数量约</a:t>
            </a:r>
            <a:r>
              <a:rPr lang="en-US" altLang="zh-CN" sz="2400" smtClean="0"/>
              <a:t>1600</a:t>
            </a:r>
            <a:r>
              <a:rPr lang="zh-CN" altLang="en-US" sz="2400" smtClean="0"/>
              <a:t>万</a:t>
            </a:r>
            <a:endParaRPr lang="en-US" altLang="zh-CN" sz="240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/>
              <a:t>父母对儿童的深度关心期为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到</a:t>
            </a:r>
            <a:r>
              <a:rPr lang="en-US" altLang="zh-CN" sz="2400" smtClean="0"/>
              <a:t>7</a:t>
            </a:r>
            <a:r>
              <a:rPr lang="zh-CN" altLang="en-US" sz="2400" smtClean="0"/>
              <a:t>岁</a:t>
            </a:r>
            <a:endParaRPr lang="en-US" altLang="zh-CN" sz="240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/>
              <a:t>育儿日记的潜在目标用户群体为</a:t>
            </a:r>
            <a:r>
              <a:rPr lang="en-US" altLang="zh-CN" sz="2400" smtClean="0"/>
              <a:t>2.2</a:t>
            </a:r>
            <a:r>
              <a:rPr lang="zh-CN" altLang="en-US" sz="2400" smtClean="0"/>
              <a:t>个亿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70915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7158" y="142852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产品应具备的功能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基本功能：</a:t>
            </a:r>
            <a:r>
              <a:rPr lang="zh-CN" altLang="en-US" smtClean="0"/>
              <a:t>　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zh-CN" altLang="en-US" sz="2000" smtClean="0"/>
              <a:t>拍照</a:t>
            </a:r>
            <a:r>
              <a:rPr lang="zh-CN" altLang="en-US" sz="2000" dirty="0" smtClean="0"/>
              <a:t>，　录音，</a:t>
            </a:r>
            <a:r>
              <a:rPr lang="zh-CN" altLang="en-US" sz="2000" smtClean="0"/>
              <a:t>　位置</a:t>
            </a:r>
            <a:r>
              <a:rPr lang="zh-CN" altLang="en-US" sz="2000" dirty="0" smtClean="0"/>
              <a:t>，</a:t>
            </a:r>
            <a:r>
              <a:rPr lang="zh-CN" altLang="en-US" sz="2000" smtClean="0"/>
              <a:t>　笔记</a:t>
            </a:r>
            <a:r>
              <a:rPr lang="zh-CN" altLang="en-US" sz="2000" dirty="0" smtClean="0"/>
              <a:t>，　提醒，</a:t>
            </a:r>
            <a:r>
              <a:rPr lang="zh-CN" altLang="en-US" sz="2000" smtClean="0"/>
              <a:t>　事件</a:t>
            </a:r>
            <a:r>
              <a:rPr lang="zh-CN" altLang="en-US" sz="2000" dirty="0" smtClean="0"/>
              <a:t>推送</a:t>
            </a:r>
            <a:endParaRPr lang="en-US" altLang="zh-CN" sz="2000" dirty="0" smtClean="0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垂直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功能：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　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r>
              <a:rPr lang="en-US" altLang="zh-CN"/>
              <a:t>	</a:t>
            </a:r>
            <a:r>
              <a:rPr lang="zh-CN" altLang="en-US" sz="2000"/>
              <a:t>身体</a:t>
            </a:r>
            <a:r>
              <a:rPr lang="zh-CN" altLang="en-US" sz="2000" dirty="0"/>
              <a:t>数据录入与比对，　防疫，　喂药，　健康</a:t>
            </a:r>
          </a:p>
        </p:txBody>
      </p:sp>
    </p:spTree>
    <p:extLst>
      <p:ext uri="{BB962C8B-B14F-4D97-AF65-F5344CB8AC3E}">
        <p14:creationId xmlns:p14="http://schemas.microsoft.com/office/powerpoint/2010/main" val="40971728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48765</TotalTime>
  <Words>321</Words>
  <Application>Microsoft Office PowerPoint</Application>
  <PresentationFormat>全屏显示(4:3)</PresentationFormat>
  <Paragraphs>99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xulubo</cp:lastModifiedBy>
  <cp:revision>2725</cp:revision>
  <dcterms:created xsi:type="dcterms:W3CDTF">2009-07-15T06:47:29Z</dcterms:created>
  <dcterms:modified xsi:type="dcterms:W3CDTF">2011-12-26T02:58:39Z</dcterms:modified>
</cp:coreProperties>
</file>