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D67A-232A-4B72-96F4-77E39E9D7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5F462-98B1-4860-BCD0-EEAD38416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7F935-912C-403F-B623-71C6D79AC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F6D4-D412-455B-828A-F8171F5DBB5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B85DC-79E0-49F3-BE39-CCD6CD8D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1A0C8-AC1F-455F-B3EB-429EF4A4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7D1A-9DD3-4554-AEBC-93F88374F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A80B-6E47-4884-9A09-4EE39F55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BEC60-641C-4374-AD6B-47F17AEA1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98384-05A0-4A06-B481-7F962A0A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F6D4-D412-455B-828A-F8171F5DBB5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EB506-1F27-4A68-AB9B-BBC8EE5BC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95650-ED64-4961-8183-A3AF0A57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7D1A-9DD3-4554-AEBC-93F88374F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2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A4B82F-4BD6-4177-9318-08A079A04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BDF62-F72B-4A58-B5AB-392ED9697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3589A-6069-4DFD-B83C-A9C5A547A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F6D4-D412-455B-828A-F8171F5DBB5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B4782-6EAE-4BB8-888C-A8209773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17BB-8A7F-41B1-9E43-80297702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7D1A-9DD3-4554-AEBC-93F88374F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3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47A9-7C68-41AC-9164-411CC608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0FC75-C1B1-43A0-B331-69DF77C85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C235B-8969-4E5D-B051-0A2931B3E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F6D4-D412-455B-828A-F8171F5DBB5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76A88-986C-4747-9FE8-5140DD06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A81B4-165C-4DD5-BD5C-EDEB70CB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7D1A-9DD3-4554-AEBC-93F88374F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7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9608-D7FD-4880-919F-DA76DC561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4E729-40B4-46CA-829C-851A1DAC2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5D8EB-40FD-498C-B34E-BD495088F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F6D4-D412-455B-828A-F8171F5DBB5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DAEF6-3430-4DF8-8C2C-1867C8AC5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BF546-AB7E-4DC6-8228-17CC6E03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7D1A-9DD3-4554-AEBC-93F88374F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8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C76D-AB9B-477C-8467-F0DC233E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60A-2C24-4665-95F3-D3EA3BD07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C2E5A-D370-46A3-9C8C-56C5B177A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DB1F0-88FD-490D-A615-9D6BE5EF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F6D4-D412-455B-828A-F8171F5DBB5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BC5E3-8310-4E33-B9A9-64E4FA8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0DF6F-974C-470B-8A17-839E4609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7D1A-9DD3-4554-AEBC-93F88374F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4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5CD8-DAFB-422B-B615-F9210D79A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FF96F-F87F-47D6-AE85-ECC8E1C15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17933-DD5B-483E-AFC6-582B2253C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EF2546-B7F5-4BA5-B4FF-842316CB1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1613ED-14DA-47B0-AAA8-C342E115B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88C56E-E6BF-4A02-AE7E-2972480F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F6D4-D412-455B-828A-F8171F5DBB5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1092F-22B4-4BD8-B42F-C7D4E383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A08D9A-8C4C-4F55-A961-7BC187BA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7D1A-9DD3-4554-AEBC-93F88374F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6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B3C9-E27D-4045-9537-42B0BB68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38ABC-FD14-4C8E-82C8-741EEB6B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F6D4-D412-455B-828A-F8171F5DBB5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CFD26-7E2D-480F-9ED8-098BFE94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506D7-7301-4502-B8A8-E62A88B3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7D1A-9DD3-4554-AEBC-93F88374F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7FC945-885B-475E-90C8-F2072819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F6D4-D412-455B-828A-F8171F5DBB5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C49A3-3266-44AD-801E-716AE829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96CF6-5537-4CB0-A797-71D56DBB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7D1A-9DD3-4554-AEBC-93F88374F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40F3-FE4D-4A0E-8073-9628BC244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44DCA-5DDC-4635-A9CF-3C0A5CDBD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61451-3D0A-42CC-8F77-D52924676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EDCB0-C4FB-4E1F-BAEE-07C9C4682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F6D4-D412-455B-828A-F8171F5DBB5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95A14-B222-4A94-B3D0-74F05B940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C7A44-6719-4AF8-96B9-78913345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7D1A-9DD3-4554-AEBC-93F88374F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82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B11D-BA23-4191-B1BD-CC699CFB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865CD-81C0-4A2D-B567-303900D5B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5CBEC-D7D9-4692-AA3A-A4FE25847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F19F6-580B-41B3-A560-B908E2A1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F6D4-D412-455B-828A-F8171F5DBB5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3C156-B0ED-4042-8D0F-9DFADA3D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52C72-5EFA-4529-9484-1C61E9FC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7D1A-9DD3-4554-AEBC-93F88374F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6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4D723-D2AA-406E-ACCE-873CED416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5D610-FB8B-4999-B31E-D1B0A2326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E3C3B-2105-4501-9392-F2A1B702F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AF6D4-D412-455B-828A-F8171F5DBB5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0E5D3-F5AA-4511-9B47-64421DEC2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E12F1-0AF8-4B35-A51C-71FCBE272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77D1A-9DD3-4554-AEBC-93F88374F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1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712CD764-3331-4E11-B6EF-9BF9F7A0CD52}"/>
              </a:ext>
            </a:extLst>
          </p:cNvPr>
          <p:cNvGrpSpPr/>
          <p:nvPr/>
        </p:nvGrpSpPr>
        <p:grpSpPr>
          <a:xfrm>
            <a:off x="1057582" y="805867"/>
            <a:ext cx="8835502" cy="4193972"/>
            <a:chOff x="1057582" y="805867"/>
            <a:chExt cx="8835502" cy="419397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D31ECC3-820F-482B-81CE-5BC492377A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4584"/>
            <a:stretch/>
          </p:blipFill>
          <p:spPr>
            <a:xfrm>
              <a:off x="1057582" y="1175201"/>
              <a:ext cx="2272848" cy="382463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AA2E41-B532-4AE3-8AEB-37CD93006923}"/>
                </a:ext>
              </a:extLst>
            </p:cNvPr>
            <p:cNvSpPr txBox="1"/>
            <p:nvPr/>
          </p:nvSpPr>
          <p:spPr>
            <a:xfrm>
              <a:off x="3306609" y="1335684"/>
              <a:ext cx="1892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End to end testing</a:t>
              </a: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47AC135E-6EAC-4C70-AFC8-9EAF01B5057F}"/>
                </a:ext>
              </a:extLst>
            </p:cNvPr>
            <p:cNvSpPr/>
            <p:nvPr/>
          </p:nvSpPr>
          <p:spPr>
            <a:xfrm flipH="1">
              <a:off x="2993447" y="2344566"/>
              <a:ext cx="528507" cy="2596550"/>
            </a:xfrm>
            <a:prstGeom prst="lef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8F839E5-5CE5-4016-B198-3D401F8EB5A4}"/>
                </a:ext>
              </a:extLst>
            </p:cNvPr>
            <p:cNvCxnSpPr/>
            <p:nvPr/>
          </p:nvCxnSpPr>
          <p:spPr>
            <a:xfrm>
              <a:off x="1669409" y="1702965"/>
              <a:ext cx="3607266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A4036B-DDFD-422B-B54D-44AAF9C301AC}"/>
                </a:ext>
              </a:extLst>
            </p:cNvPr>
            <p:cNvSpPr txBox="1"/>
            <p:nvPr/>
          </p:nvSpPr>
          <p:spPr>
            <a:xfrm>
              <a:off x="3709897" y="3181176"/>
              <a:ext cx="184492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configuration </a:t>
              </a:r>
            </a:p>
            <a:p>
              <a:r>
                <a:rPr lang="en-US" dirty="0"/>
                <a:t>of your project</a:t>
              </a:r>
            </a:p>
            <a:p>
              <a:r>
                <a:rPr lang="en-US" dirty="0"/>
                <a:t>Default is fine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59ED7B9-A598-416F-B112-3BE897C544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568" r="4442"/>
            <a:stretch/>
          </p:blipFill>
          <p:spPr>
            <a:xfrm>
              <a:off x="5819809" y="1193842"/>
              <a:ext cx="2157385" cy="3805997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608976C-38EB-4823-B06F-78B8FBEDB691}"/>
                </a:ext>
              </a:extLst>
            </p:cNvPr>
            <p:cNvSpPr/>
            <p:nvPr/>
          </p:nvSpPr>
          <p:spPr>
            <a:xfrm>
              <a:off x="1407154" y="2019913"/>
              <a:ext cx="1126321" cy="27245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1CA09A-B3FD-43F3-A06C-CC3C03FA68B0}"/>
                </a:ext>
              </a:extLst>
            </p:cNvPr>
            <p:cNvSpPr txBox="1"/>
            <p:nvPr/>
          </p:nvSpPr>
          <p:spPr>
            <a:xfrm>
              <a:off x="5835182" y="805867"/>
              <a:ext cx="2157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Working with project</a:t>
              </a: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284C3FDC-C79E-43CC-B49B-4E5E46217006}"/>
                </a:ext>
              </a:extLst>
            </p:cNvPr>
            <p:cNvSpPr/>
            <p:nvPr/>
          </p:nvSpPr>
          <p:spPr>
            <a:xfrm>
              <a:off x="5454239" y="2371752"/>
              <a:ext cx="528507" cy="2596550"/>
            </a:xfrm>
            <a:prstGeom prst="lef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8B0870C-468B-4BA6-A515-638A92F959A5}"/>
                </a:ext>
              </a:extLst>
            </p:cNvPr>
            <p:cNvSpPr txBox="1"/>
            <p:nvPr/>
          </p:nvSpPr>
          <p:spPr>
            <a:xfrm>
              <a:off x="8046679" y="2601769"/>
              <a:ext cx="16815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 will serve </a:t>
              </a:r>
            </a:p>
            <a:p>
              <a:r>
                <a:rPr lang="en-US" dirty="0"/>
                <a:t>this single page 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F9B86B4-4D71-407E-82E2-078BE76AB78B}"/>
                </a:ext>
              </a:extLst>
            </p:cNvPr>
            <p:cNvCxnSpPr/>
            <p:nvPr/>
          </p:nvCxnSpPr>
          <p:spPr>
            <a:xfrm>
              <a:off x="6285818" y="2937545"/>
              <a:ext cx="3607266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5B0136-FD1D-46E9-B70D-3CF52E59FFD6}"/>
                </a:ext>
              </a:extLst>
            </p:cNvPr>
            <p:cNvSpPr txBox="1"/>
            <p:nvPr/>
          </p:nvSpPr>
          <p:spPr>
            <a:xfrm>
              <a:off x="7977194" y="1422235"/>
              <a:ext cx="17467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Everything go here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FC0BA2-5CE6-44F8-B0F9-D4BC18E931AA}"/>
                </a:ext>
              </a:extLst>
            </p:cNvPr>
            <p:cNvCxnSpPr/>
            <p:nvPr/>
          </p:nvCxnSpPr>
          <p:spPr>
            <a:xfrm>
              <a:off x="6216333" y="1741438"/>
              <a:ext cx="3607266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08DC86D-6014-4741-9682-381256340753}"/>
                </a:ext>
              </a:extLst>
            </p:cNvPr>
            <p:cNvCxnSpPr/>
            <p:nvPr/>
          </p:nvCxnSpPr>
          <p:spPr>
            <a:xfrm>
              <a:off x="6216333" y="2045080"/>
              <a:ext cx="3607266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485D57-BAD4-4DF3-ACA2-7A5C6FC804DD}"/>
                </a:ext>
              </a:extLst>
            </p:cNvPr>
            <p:cNvSpPr txBox="1"/>
            <p:nvPr/>
          </p:nvSpPr>
          <p:spPr>
            <a:xfrm>
              <a:off x="7975094" y="1760082"/>
              <a:ext cx="1889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Statistic info: images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AA287C6-AFAB-4FA4-8382-D655941CBEAD}"/>
                </a:ext>
              </a:extLst>
            </p:cNvPr>
            <p:cNvCxnSpPr/>
            <p:nvPr/>
          </p:nvCxnSpPr>
          <p:spPr>
            <a:xfrm>
              <a:off x="6216333" y="2335741"/>
              <a:ext cx="3607266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1FD45D-0F51-45D6-BF52-C2C9AADBAB2A}"/>
                </a:ext>
              </a:extLst>
            </p:cNvPr>
            <p:cNvSpPr txBox="1"/>
            <p:nvPr/>
          </p:nvSpPr>
          <p:spPr>
            <a:xfrm>
              <a:off x="8004469" y="2037068"/>
              <a:ext cx="16212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Environment info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0616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A55069-03EB-4BB8-A235-4CD8B84E05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36"/>
          <a:stretch/>
        </p:blipFill>
        <p:spPr>
          <a:xfrm>
            <a:off x="921041" y="3533862"/>
            <a:ext cx="7904177" cy="31529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66A450-B3C7-4B62-8D1A-C0E13FE8E0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675"/>
          <a:stretch/>
        </p:blipFill>
        <p:spPr>
          <a:xfrm>
            <a:off x="921040" y="742950"/>
            <a:ext cx="7904177" cy="268605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B4F100-8D4F-4876-A7E3-2CDF1B85647C}"/>
              </a:ext>
            </a:extLst>
          </p:cNvPr>
          <p:cNvCxnSpPr>
            <a:cxnSpLocks/>
          </p:cNvCxnSpPr>
          <p:nvPr/>
        </p:nvCxnSpPr>
        <p:spPr>
          <a:xfrm>
            <a:off x="4325923" y="2417427"/>
            <a:ext cx="9088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D756D8-4F79-4CC7-8357-9C749D2877FE}"/>
              </a:ext>
            </a:extLst>
          </p:cNvPr>
          <p:cNvCxnSpPr>
            <a:cxnSpLocks/>
          </p:cNvCxnSpPr>
          <p:nvPr/>
        </p:nvCxnSpPr>
        <p:spPr>
          <a:xfrm>
            <a:off x="2406243" y="4407016"/>
            <a:ext cx="65573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74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71268C-D7E8-4D9E-8069-7A3BF0617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16" y="2127976"/>
            <a:ext cx="10598918" cy="4933223"/>
          </a:xfrm>
          <a:prstGeom prst="rect">
            <a:avLst/>
          </a:prstGeom>
        </p:spPr>
      </p:pic>
      <p:pic>
        <p:nvPicPr>
          <p:cNvPr id="6" name="Picture 5" descr="Screen Clipping">
            <a:extLst>
              <a:ext uri="{FF2B5EF4-FFF2-40B4-BE49-F238E27FC236}">
                <a16:creationId xmlns:a16="http://schemas.microsoft.com/office/drawing/2014/main" id="{26445650-1D20-4422-A84A-557B28C185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12"/>
          <a:stretch/>
        </p:blipFill>
        <p:spPr>
          <a:xfrm>
            <a:off x="569216" y="79818"/>
            <a:ext cx="3465111" cy="204816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D48A11-70DE-4BB6-B33D-A2C7FFCADEDD}"/>
              </a:ext>
            </a:extLst>
          </p:cNvPr>
          <p:cNvSpPr/>
          <p:nvPr/>
        </p:nvSpPr>
        <p:spPr>
          <a:xfrm>
            <a:off x="1316372" y="1812022"/>
            <a:ext cx="1367406" cy="1761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1F7BC-505D-48A8-B2C2-C5D4DC00D6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005" b="39981"/>
          <a:stretch/>
        </p:blipFill>
        <p:spPr>
          <a:xfrm>
            <a:off x="4075739" y="79817"/>
            <a:ext cx="3634121" cy="204816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F505D8E-3B26-416C-A127-61F22F69759A}"/>
              </a:ext>
            </a:extLst>
          </p:cNvPr>
          <p:cNvSpPr/>
          <p:nvPr/>
        </p:nvSpPr>
        <p:spPr>
          <a:xfrm>
            <a:off x="4576473" y="1212392"/>
            <a:ext cx="2804837" cy="6847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FEAA56-0C37-4153-B20B-1AFE23C76B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885" b="18002"/>
          <a:stretch/>
        </p:blipFill>
        <p:spPr>
          <a:xfrm>
            <a:off x="7751271" y="79817"/>
            <a:ext cx="3488167" cy="204815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4BFB73C-56B6-434D-9367-553990CDBF30}"/>
              </a:ext>
            </a:extLst>
          </p:cNvPr>
          <p:cNvSpPr/>
          <p:nvPr/>
        </p:nvSpPr>
        <p:spPr>
          <a:xfrm>
            <a:off x="8392686" y="1778485"/>
            <a:ext cx="817989" cy="1906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45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Thuong</dc:creator>
  <cp:lastModifiedBy>Nguyen Thuong</cp:lastModifiedBy>
  <cp:revision>5</cp:revision>
  <dcterms:created xsi:type="dcterms:W3CDTF">2017-10-27T01:53:41Z</dcterms:created>
  <dcterms:modified xsi:type="dcterms:W3CDTF">2017-10-27T04:22:44Z</dcterms:modified>
</cp:coreProperties>
</file>