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7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314" y="231310"/>
            <a:ext cx="7886700" cy="518916"/>
          </a:xfrm>
        </p:spPr>
        <p:txBody>
          <a:bodyPr>
            <a:no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1849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24020" y="237295"/>
            <a:ext cx="7886700" cy="548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5772" y="4843418"/>
            <a:ext cx="388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8AC5627-692D-404A-8D97-35B40C329E90}" type="slidenum"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94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cxnSp>
        <p:nvCxnSpPr>
          <p:cNvPr id="3" name="Connector 2"/>
          <p:cNvCxnSpPr/>
          <p:nvPr/>
        </p:nvCxnSpPr>
        <p:spPr>
          <a:xfrm>
            <a:off x="3445270" y="2550952"/>
            <a:ext cx="844573" cy="190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H="1">
            <a:off x="2219032" y="2550952"/>
            <a:ext cx="1226238" cy="1521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1881158" y="2550952"/>
            <a:ext cx="1564112" cy="275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3445270" y="2550952"/>
            <a:ext cx="989071" cy="1206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 flipH="1">
            <a:off x="2562405" y="2550952"/>
            <a:ext cx="882865" cy="1922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 flipV="1">
            <a:off x="1667629" y="1786362"/>
            <a:ext cx="1777641" cy="764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 flipV="1">
            <a:off x="3101687" y="469450"/>
            <a:ext cx="343583" cy="2081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 flipV="1">
            <a:off x="3445270" y="2223687"/>
            <a:ext cx="815182" cy="327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4446755" y="4335887"/>
            <a:ext cx="454979" cy="518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 flipH="1" flipV="1">
            <a:off x="4434341" y="3757881"/>
            <a:ext cx="12414" cy="578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>
            <a:off x="3519819" y="4335887"/>
            <a:ext cx="926936" cy="729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>
            <a:off x="4446755" y="4335887"/>
            <a:ext cx="804864" cy="18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 flipH="1">
            <a:off x="3918857" y="4335887"/>
            <a:ext cx="527898" cy="807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H="1" flipV="1">
            <a:off x="7740532" y="4006574"/>
            <a:ext cx="298532" cy="311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V="1">
            <a:off x="8039064" y="3086100"/>
            <a:ext cx="1104936" cy="1231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V="1">
            <a:off x="8039064" y="4114800"/>
            <a:ext cx="1104936" cy="202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8039064" y="4317696"/>
            <a:ext cx="1104936" cy="825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 flipH="1">
            <a:off x="7837714" y="4317696"/>
            <a:ext cx="201350" cy="825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4289843" y="2741346"/>
            <a:ext cx="1729301" cy="239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4289843" y="2741346"/>
            <a:ext cx="144498" cy="10165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4289843" y="2741346"/>
            <a:ext cx="1641833" cy="8093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 flipH="1" flipV="1">
            <a:off x="4260452" y="2223687"/>
            <a:ext cx="29391" cy="517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 flipH="1" flipV="1">
            <a:off x="540357" y="3268548"/>
            <a:ext cx="1678675" cy="804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 flipH="1" flipV="1">
            <a:off x="1881158" y="2826028"/>
            <a:ext cx="337874" cy="1246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26"/>
          <p:cNvCxnSpPr/>
          <p:nvPr/>
        </p:nvCxnSpPr>
        <p:spPr>
          <a:xfrm>
            <a:off x="2219032" y="4072559"/>
            <a:ext cx="343373" cy="400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 flipV="1">
            <a:off x="365517" y="3475862"/>
            <a:ext cx="1853515" cy="596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/>
          <p:nvPr/>
        </p:nvCxnSpPr>
        <p:spPr>
          <a:xfrm flipH="1">
            <a:off x="1306285" y="4072559"/>
            <a:ext cx="912747" cy="1070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 flipV="1">
            <a:off x="1803874" y="192551"/>
            <a:ext cx="497501" cy="32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 flipH="1">
            <a:off x="486757" y="521346"/>
            <a:ext cx="1317117" cy="935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 flipH="1">
            <a:off x="1667629" y="521346"/>
            <a:ext cx="136245" cy="1265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V="1">
            <a:off x="1803874" y="469450"/>
            <a:ext cx="1297813" cy="51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 flipH="1" flipV="1">
            <a:off x="1306285" y="0"/>
            <a:ext cx="497589" cy="521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2301375" y="192551"/>
            <a:ext cx="800312" cy="276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 flipH="1" flipV="1">
            <a:off x="1306285" y="0"/>
            <a:ext cx="995090" cy="192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 flipV="1">
            <a:off x="2301375" y="0"/>
            <a:ext cx="311196" cy="192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V="1">
            <a:off x="540357" y="2826028"/>
            <a:ext cx="1340801" cy="442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 flipV="1">
            <a:off x="540357" y="2029042"/>
            <a:ext cx="669639" cy="1239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 39"/>
          <p:cNvCxnSpPr/>
          <p:nvPr/>
        </p:nvCxnSpPr>
        <p:spPr>
          <a:xfrm flipH="1">
            <a:off x="365517" y="3268548"/>
            <a:ext cx="174840" cy="20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 40"/>
          <p:cNvCxnSpPr/>
          <p:nvPr/>
        </p:nvCxnSpPr>
        <p:spPr>
          <a:xfrm flipH="1" flipV="1">
            <a:off x="0" y="2057400"/>
            <a:ext cx="540357" cy="1211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 flipH="1" flipV="1">
            <a:off x="0" y="3086100"/>
            <a:ext cx="540357" cy="182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>
            <a:off x="158984" y="867244"/>
            <a:ext cx="327773" cy="589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 flipH="1" flipV="1">
            <a:off x="0" y="0"/>
            <a:ext cx="158984" cy="8672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 flipH="1">
            <a:off x="0" y="867244"/>
            <a:ext cx="158984" cy="161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 flipV="1">
            <a:off x="158984" y="0"/>
            <a:ext cx="1147301" cy="8672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 flipH="1" flipV="1">
            <a:off x="3101687" y="469450"/>
            <a:ext cx="1478713" cy="728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>
            <a:off x="4580400" y="1198106"/>
            <a:ext cx="285204" cy="37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 flipH="1">
            <a:off x="4260452" y="1198106"/>
            <a:ext cx="319948" cy="102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 flipH="1" flipV="1">
            <a:off x="3918857" y="0"/>
            <a:ext cx="661543" cy="11981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 flipV="1">
            <a:off x="4580400" y="0"/>
            <a:ext cx="644742" cy="11981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 flipH="1">
            <a:off x="6303089" y="397730"/>
            <a:ext cx="1627946" cy="3003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V="1">
            <a:off x="7931035" y="226543"/>
            <a:ext cx="497029" cy="171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 53"/>
          <p:cNvCxnSpPr/>
          <p:nvPr/>
        </p:nvCxnSpPr>
        <p:spPr>
          <a:xfrm>
            <a:off x="7931035" y="397730"/>
            <a:ext cx="162089" cy="1891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 flipH="1">
            <a:off x="6916817" y="397730"/>
            <a:ext cx="1014218" cy="1670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 flipH="1" flipV="1">
            <a:off x="6531428" y="0"/>
            <a:ext cx="1399607" cy="397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 56"/>
          <p:cNvCxnSpPr/>
          <p:nvPr/>
        </p:nvCxnSpPr>
        <p:spPr>
          <a:xfrm flipH="1" flipV="1">
            <a:off x="7837714" y="0"/>
            <a:ext cx="93321" cy="397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>
            <a:off x="7931035" y="397730"/>
            <a:ext cx="1212965" cy="630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>
            <a:off x="486757" y="1456447"/>
            <a:ext cx="723239" cy="572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>
            <a:off x="486757" y="1456447"/>
            <a:ext cx="1180872" cy="329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 flipH="1" flipV="1">
            <a:off x="0" y="1028700"/>
            <a:ext cx="486757" cy="427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 flipH="1">
            <a:off x="0" y="1456447"/>
            <a:ext cx="486757" cy="600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V="1">
            <a:off x="486757" y="0"/>
            <a:ext cx="819528" cy="1456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 flipH="1">
            <a:off x="6295688" y="698111"/>
            <a:ext cx="7401" cy="993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 64"/>
          <p:cNvCxnSpPr/>
          <p:nvPr/>
        </p:nvCxnSpPr>
        <p:spPr>
          <a:xfrm>
            <a:off x="6303089" y="698111"/>
            <a:ext cx="613728" cy="1370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 65"/>
          <p:cNvCxnSpPr/>
          <p:nvPr/>
        </p:nvCxnSpPr>
        <p:spPr>
          <a:xfrm flipH="1">
            <a:off x="4865604" y="698111"/>
            <a:ext cx="1437485" cy="537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 66"/>
          <p:cNvCxnSpPr/>
          <p:nvPr/>
        </p:nvCxnSpPr>
        <p:spPr>
          <a:xfrm flipH="1" flipV="1">
            <a:off x="5225142" y="0"/>
            <a:ext cx="1077947" cy="698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V="1">
            <a:off x="6303089" y="0"/>
            <a:ext cx="228339" cy="698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 flipH="1" flipV="1">
            <a:off x="1209996" y="2029042"/>
            <a:ext cx="671162" cy="796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 flipH="1" flipV="1">
            <a:off x="1667629" y="1786362"/>
            <a:ext cx="213529" cy="1039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 flipH="1" flipV="1">
            <a:off x="7837714" y="0"/>
            <a:ext cx="590350" cy="2265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 71"/>
          <p:cNvCxnSpPr/>
          <p:nvPr/>
        </p:nvCxnSpPr>
        <p:spPr>
          <a:xfrm flipV="1">
            <a:off x="8428064" y="0"/>
            <a:ext cx="715936" cy="2265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8428064" y="226543"/>
            <a:ext cx="715936" cy="8021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 73"/>
          <p:cNvCxnSpPr/>
          <p:nvPr/>
        </p:nvCxnSpPr>
        <p:spPr>
          <a:xfrm flipH="1" flipV="1">
            <a:off x="6916817" y="2068671"/>
            <a:ext cx="1176307" cy="220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 flipH="1">
            <a:off x="7408470" y="2289669"/>
            <a:ext cx="684654" cy="116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 flipH="1">
            <a:off x="7740532" y="2289669"/>
            <a:ext cx="352592" cy="17169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 flipV="1">
            <a:off x="8093124" y="1028700"/>
            <a:ext cx="1050876" cy="1260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V="1">
            <a:off x="8093124" y="2057400"/>
            <a:ext cx="1050876" cy="232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 78"/>
          <p:cNvCxnSpPr/>
          <p:nvPr/>
        </p:nvCxnSpPr>
        <p:spPr>
          <a:xfrm>
            <a:off x="8093124" y="2289669"/>
            <a:ext cx="1050876" cy="7964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 79"/>
          <p:cNvCxnSpPr/>
          <p:nvPr/>
        </p:nvCxnSpPr>
        <p:spPr>
          <a:xfrm flipV="1">
            <a:off x="6019144" y="1691154"/>
            <a:ext cx="276544" cy="1289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 flipV="1">
            <a:off x="6019144" y="2068671"/>
            <a:ext cx="897673" cy="911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 flipV="1">
            <a:off x="6019144" y="2405687"/>
            <a:ext cx="1389326" cy="5748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>
            <a:off x="6019144" y="2980581"/>
            <a:ext cx="1721388" cy="1025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 flipH="1">
            <a:off x="5931676" y="2980581"/>
            <a:ext cx="87468" cy="5701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 flipH="1" flipV="1">
            <a:off x="4865604" y="1235209"/>
            <a:ext cx="1153540" cy="17453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 flipH="1" flipV="1">
            <a:off x="4260452" y="2223687"/>
            <a:ext cx="1758692" cy="7568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>
            <a:off x="6295688" y="1691154"/>
            <a:ext cx="621129" cy="377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 flipV="1">
            <a:off x="4865604" y="1235209"/>
            <a:ext cx="1430084" cy="455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>
            <a:off x="6916817" y="2068671"/>
            <a:ext cx="491653" cy="337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 flipV="1">
            <a:off x="4901734" y="4353917"/>
            <a:ext cx="349885" cy="500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 flipH="1">
            <a:off x="3918857" y="4854321"/>
            <a:ext cx="982877" cy="2891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 91"/>
          <p:cNvCxnSpPr/>
          <p:nvPr/>
        </p:nvCxnSpPr>
        <p:spPr>
          <a:xfrm>
            <a:off x="4901734" y="4854321"/>
            <a:ext cx="323408" cy="2891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V="1">
            <a:off x="5612859" y="3992807"/>
            <a:ext cx="65115" cy="1077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 flipH="1" flipV="1">
            <a:off x="5251619" y="4353917"/>
            <a:ext cx="361240" cy="716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 flipH="1">
            <a:off x="5225142" y="5070542"/>
            <a:ext cx="387717" cy="72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>
            <a:off x="5612859" y="5070542"/>
            <a:ext cx="918569" cy="72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 flipH="1">
            <a:off x="3519819" y="3757881"/>
            <a:ext cx="914522" cy="1307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>
            <a:off x="2562405" y="3757881"/>
            <a:ext cx="1871936" cy="715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 98"/>
          <p:cNvCxnSpPr/>
          <p:nvPr/>
        </p:nvCxnSpPr>
        <p:spPr>
          <a:xfrm flipV="1">
            <a:off x="4434341" y="3550719"/>
            <a:ext cx="1497335" cy="207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>
            <a:off x="4434341" y="3757881"/>
            <a:ext cx="1243633" cy="234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 100"/>
          <p:cNvCxnSpPr/>
          <p:nvPr/>
        </p:nvCxnSpPr>
        <p:spPr>
          <a:xfrm>
            <a:off x="4434341" y="3757881"/>
            <a:ext cx="817278" cy="596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 101"/>
          <p:cNvCxnSpPr/>
          <p:nvPr/>
        </p:nvCxnSpPr>
        <p:spPr>
          <a:xfrm flipV="1">
            <a:off x="1209996" y="1786362"/>
            <a:ext cx="457633" cy="242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 102"/>
          <p:cNvCxnSpPr/>
          <p:nvPr/>
        </p:nvCxnSpPr>
        <p:spPr>
          <a:xfrm flipH="1">
            <a:off x="0" y="2029042"/>
            <a:ext cx="1209996" cy="28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>
            <a:off x="7408470" y="2405687"/>
            <a:ext cx="332062" cy="1600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 104"/>
          <p:cNvCxnSpPr/>
          <p:nvPr/>
        </p:nvCxnSpPr>
        <p:spPr>
          <a:xfrm flipH="1" flipV="1">
            <a:off x="2562405" y="4473331"/>
            <a:ext cx="957414" cy="592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 105"/>
          <p:cNvCxnSpPr/>
          <p:nvPr/>
        </p:nvCxnSpPr>
        <p:spPr>
          <a:xfrm flipH="1">
            <a:off x="2612571" y="5065878"/>
            <a:ext cx="907248" cy="77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 106"/>
          <p:cNvCxnSpPr/>
          <p:nvPr/>
        </p:nvCxnSpPr>
        <p:spPr>
          <a:xfrm>
            <a:off x="3519819" y="5065878"/>
            <a:ext cx="399038" cy="77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 107"/>
          <p:cNvCxnSpPr/>
          <p:nvPr/>
        </p:nvCxnSpPr>
        <p:spPr>
          <a:xfrm flipH="1" flipV="1">
            <a:off x="5931676" y="3550719"/>
            <a:ext cx="1808856" cy="455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 108"/>
          <p:cNvCxnSpPr/>
          <p:nvPr/>
        </p:nvCxnSpPr>
        <p:spPr>
          <a:xfrm flipV="1">
            <a:off x="7740532" y="3086100"/>
            <a:ext cx="1403468" cy="9204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 109"/>
          <p:cNvCxnSpPr/>
          <p:nvPr/>
        </p:nvCxnSpPr>
        <p:spPr>
          <a:xfrm flipH="1">
            <a:off x="6531428" y="4006574"/>
            <a:ext cx="1209104" cy="1136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 110"/>
          <p:cNvCxnSpPr/>
          <p:nvPr/>
        </p:nvCxnSpPr>
        <p:spPr>
          <a:xfrm>
            <a:off x="7740532" y="4006574"/>
            <a:ext cx="97182" cy="1136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 111"/>
          <p:cNvCxnSpPr/>
          <p:nvPr/>
        </p:nvCxnSpPr>
        <p:spPr>
          <a:xfrm flipH="1">
            <a:off x="1306285" y="4473331"/>
            <a:ext cx="1256120" cy="670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 112"/>
          <p:cNvCxnSpPr/>
          <p:nvPr/>
        </p:nvCxnSpPr>
        <p:spPr>
          <a:xfrm>
            <a:off x="2562405" y="4473331"/>
            <a:ext cx="50166" cy="670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 113"/>
          <p:cNvCxnSpPr/>
          <p:nvPr/>
        </p:nvCxnSpPr>
        <p:spPr>
          <a:xfrm flipH="1">
            <a:off x="5677974" y="3550719"/>
            <a:ext cx="253702" cy="44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 114"/>
          <p:cNvCxnSpPr/>
          <p:nvPr/>
        </p:nvCxnSpPr>
        <p:spPr>
          <a:xfrm>
            <a:off x="5931676" y="3550719"/>
            <a:ext cx="599752" cy="1592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 115"/>
          <p:cNvCxnSpPr/>
          <p:nvPr/>
        </p:nvCxnSpPr>
        <p:spPr>
          <a:xfrm flipV="1">
            <a:off x="1667629" y="469450"/>
            <a:ext cx="1434058" cy="1316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 116"/>
          <p:cNvCxnSpPr/>
          <p:nvPr/>
        </p:nvCxnSpPr>
        <p:spPr>
          <a:xfrm flipH="1">
            <a:off x="5251619" y="3992807"/>
            <a:ext cx="426355" cy="361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 117"/>
          <p:cNvCxnSpPr/>
          <p:nvPr/>
        </p:nvCxnSpPr>
        <p:spPr>
          <a:xfrm>
            <a:off x="5677974" y="3992807"/>
            <a:ext cx="853454" cy="1150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 118"/>
          <p:cNvCxnSpPr/>
          <p:nvPr/>
        </p:nvCxnSpPr>
        <p:spPr>
          <a:xfrm>
            <a:off x="3101687" y="469450"/>
            <a:ext cx="1158765" cy="1754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 119"/>
          <p:cNvCxnSpPr/>
          <p:nvPr/>
        </p:nvCxnSpPr>
        <p:spPr>
          <a:xfrm flipH="1" flipV="1">
            <a:off x="2612571" y="0"/>
            <a:ext cx="489116" cy="469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 120"/>
          <p:cNvCxnSpPr/>
          <p:nvPr/>
        </p:nvCxnSpPr>
        <p:spPr>
          <a:xfrm flipV="1">
            <a:off x="3101687" y="0"/>
            <a:ext cx="817170" cy="469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 121"/>
          <p:cNvCxnSpPr/>
          <p:nvPr/>
        </p:nvCxnSpPr>
        <p:spPr>
          <a:xfrm flipH="1">
            <a:off x="4260452" y="1235209"/>
            <a:ext cx="605152" cy="988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 122"/>
          <p:cNvCxnSpPr/>
          <p:nvPr/>
        </p:nvCxnSpPr>
        <p:spPr>
          <a:xfrm flipV="1">
            <a:off x="4865604" y="0"/>
            <a:ext cx="359538" cy="12352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 123"/>
          <p:cNvCxnSpPr/>
          <p:nvPr/>
        </p:nvCxnSpPr>
        <p:spPr>
          <a:xfrm flipH="1">
            <a:off x="5225142" y="4353917"/>
            <a:ext cx="26477" cy="7895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 124"/>
          <p:cNvCxnSpPr/>
          <p:nvPr/>
        </p:nvCxnSpPr>
        <p:spPr>
          <a:xfrm flipH="1" flipV="1">
            <a:off x="0" y="3086100"/>
            <a:ext cx="365517" cy="3897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 125"/>
          <p:cNvCxnSpPr/>
          <p:nvPr/>
        </p:nvCxnSpPr>
        <p:spPr>
          <a:xfrm flipH="1">
            <a:off x="0" y="3475862"/>
            <a:ext cx="365517" cy="6389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 126"/>
          <p:cNvCxnSpPr/>
          <p:nvPr/>
        </p:nvCxnSpPr>
        <p:spPr>
          <a:xfrm>
            <a:off x="365517" y="3475862"/>
            <a:ext cx="940768" cy="1667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 127"/>
          <p:cNvCxnSpPr/>
          <p:nvPr/>
        </p:nvCxnSpPr>
        <p:spPr>
          <a:xfrm>
            <a:off x="0" y="0"/>
            <a:ext cx="0" cy="1028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 128"/>
          <p:cNvCxnSpPr/>
          <p:nvPr/>
        </p:nvCxnSpPr>
        <p:spPr>
          <a:xfrm>
            <a:off x="0" y="1028700"/>
            <a:ext cx="0" cy="1028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 129"/>
          <p:cNvCxnSpPr/>
          <p:nvPr/>
        </p:nvCxnSpPr>
        <p:spPr>
          <a:xfrm>
            <a:off x="0" y="2057400"/>
            <a:ext cx="0" cy="1028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 130"/>
          <p:cNvCxnSpPr/>
          <p:nvPr/>
        </p:nvCxnSpPr>
        <p:spPr>
          <a:xfrm>
            <a:off x="0" y="3086100"/>
            <a:ext cx="0" cy="1028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 131"/>
          <p:cNvCxnSpPr/>
          <p:nvPr/>
        </p:nvCxnSpPr>
        <p:spPr>
          <a:xfrm>
            <a:off x="0" y="4114800"/>
            <a:ext cx="0" cy="1028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 132"/>
          <p:cNvCxnSpPr/>
          <p:nvPr/>
        </p:nvCxnSpPr>
        <p:spPr>
          <a:xfrm>
            <a:off x="0" y="4114800"/>
            <a:ext cx="1306285" cy="1028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 133"/>
          <p:cNvCxnSpPr/>
          <p:nvPr/>
        </p:nvCxnSpPr>
        <p:spPr>
          <a:xfrm>
            <a:off x="0" y="5143500"/>
            <a:ext cx="13062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 134"/>
          <p:cNvCxnSpPr/>
          <p:nvPr/>
        </p:nvCxnSpPr>
        <p:spPr>
          <a:xfrm>
            <a:off x="1306285" y="5143500"/>
            <a:ext cx="13062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 135"/>
          <p:cNvCxnSpPr/>
          <p:nvPr/>
        </p:nvCxnSpPr>
        <p:spPr>
          <a:xfrm>
            <a:off x="2612571" y="5143500"/>
            <a:ext cx="13062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 136"/>
          <p:cNvCxnSpPr/>
          <p:nvPr/>
        </p:nvCxnSpPr>
        <p:spPr>
          <a:xfrm>
            <a:off x="3918857" y="5143500"/>
            <a:ext cx="13062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 137"/>
          <p:cNvCxnSpPr/>
          <p:nvPr/>
        </p:nvCxnSpPr>
        <p:spPr>
          <a:xfrm>
            <a:off x="5225142" y="5143500"/>
            <a:ext cx="13062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 138"/>
          <p:cNvCxnSpPr/>
          <p:nvPr/>
        </p:nvCxnSpPr>
        <p:spPr>
          <a:xfrm>
            <a:off x="6531428" y="5143500"/>
            <a:ext cx="13062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3354073" y="2459755"/>
            <a:ext cx="182393" cy="182393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1" name="Oval 140"/>
          <p:cNvSpPr/>
          <p:nvPr/>
        </p:nvSpPr>
        <p:spPr>
          <a:xfrm>
            <a:off x="4348027" y="4237159"/>
            <a:ext cx="197455" cy="197455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2" name="Oval 141"/>
          <p:cNvSpPr/>
          <p:nvPr/>
        </p:nvSpPr>
        <p:spPr>
          <a:xfrm>
            <a:off x="7950560" y="4229192"/>
            <a:ext cx="177006" cy="177006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3" name="Oval 142"/>
          <p:cNvSpPr/>
          <p:nvPr/>
        </p:nvSpPr>
        <p:spPr>
          <a:xfrm>
            <a:off x="4203141" y="2654644"/>
            <a:ext cx="173403" cy="173403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4" name="Oval 143"/>
          <p:cNvSpPr/>
          <p:nvPr/>
        </p:nvSpPr>
        <p:spPr>
          <a:xfrm>
            <a:off x="2107677" y="3961204"/>
            <a:ext cx="222708" cy="222708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5" name="Oval 144"/>
          <p:cNvSpPr/>
          <p:nvPr/>
        </p:nvSpPr>
        <p:spPr>
          <a:xfrm>
            <a:off x="1735346" y="452818"/>
            <a:ext cx="137054" cy="137054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6" name="Oval 145"/>
          <p:cNvSpPr/>
          <p:nvPr/>
        </p:nvSpPr>
        <p:spPr>
          <a:xfrm>
            <a:off x="2179155" y="70331"/>
            <a:ext cx="244438" cy="244438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" name="Oval 146"/>
          <p:cNvSpPr/>
          <p:nvPr/>
        </p:nvSpPr>
        <p:spPr>
          <a:xfrm>
            <a:off x="483226" y="3211417"/>
            <a:ext cx="114260" cy="114260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" name="Oval 147"/>
          <p:cNvSpPr/>
          <p:nvPr/>
        </p:nvSpPr>
        <p:spPr>
          <a:xfrm>
            <a:off x="50821" y="759081"/>
            <a:ext cx="216324" cy="216324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" name="Oval 148"/>
          <p:cNvSpPr/>
          <p:nvPr/>
        </p:nvSpPr>
        <p:spPr>
          <a:xfrm>
            <a:off x="4485148" y="1102854"/>
            <a:ext cx="190503" cy="190503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" name="Oval 149"/>
          <p:cNvSpPr/>
          <p:nvPr/>
        </p:nvSpPr>
        <p:spPr>
          <a:xfrm>
            <a:off x="7844026" y="310721"/>
            <a:ext cx="174016" cy="174016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1" name="Oval 150"/>
          <p:cNvSpPr/>
          <p:nvPr/>
        </p:nvSpPr>
        <p:spPr>
          <a:xfrm>
            <a:off x="406408" y="1376098"/>
            <a:ext cx="160697" cy="160697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2" name="Oval 151"/>
          <p:cNvSpPr/>
          <p:nvPr/>
        </p:nvSpPr>
        <p:spPr>
          <a:xfrm>
            <a:off x="6206230" y="601252"/>
            <a:ext cx="193716" cy="193716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3" name="Oval 152"/>
          <p:cNvSpPr/>
          <p:nvPr/>
        </p:nvSpPr>
        <p:spPr>
          <a:xfrm>
            <a:off x="1817961" y="2762831"/>
            <a:ext cx="126393" cy="126393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4" name="Oval 153"/>
          <p:cNvSpPr/>
          <p:nvPr/>
        </p:nvSpPr>
        <p:spPr>
          <a:xfrm>
            <a:off x="8320437" y="118916"/>
            <a:ext cx="215253" cy="215253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5" name="Oval 154"/>
          <p:cNvSpPr/>
          <p:nvPr/>
        </p:nvSpPr>
        <p:spPr>
          <a:xfrm>
            <a:off x="8004431" y="2200976"/>
            <a:ext cx="177385" cy="177385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6" name="Oval 155"/>
          <p:cNvSpPr/>
          <p:nvPr/>
        </p:nvSpPr>
        <p:spPr>
          <a:xfrm>
            <a:off x="5931732" y="2893169"/>
            <a:ext cx="174822" cy="174822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7" name="Oval 156"/>
          <p:cNvSpPr/>
          <p:nvPr/>
        </p:nvSpPr>
        <p:spPr>
          <a:xfrm>
            <a:off x="6214117" y="1609583"/>
            <a:ext cx="163140" cy="163140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8" name="Oval 157"/>
          <p:cNvSpPr/>
          <p:nvPr/>
        </p:nvSpPr>
        <p:spPr>
          <a:xfrm>
            <a:off x="6803893" y="1955747"/>
            <a:ext cx="225846" cy="225846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9" name="Oval 158"/>
          <p:cNvSpPr/>
          <p:nvPr/>
        </p:nvSpPr>
        <p:spPr>
          <a:xfrm>
            <a:off x="4795099" y="4747686"/>
            <a:ext cx="213269" cy="213269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0" name="Oval 159"/>
          <p:cNvSpPr/>
          <p:nvPr/>
        </p:nvSpPr>
        <p:spPr>
          <a:xfrm>
            <a:off x="5509014" y="4966697"/>
            <a:ext cx="207688" cy="207688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1" name="Oval 160"/>
          <p:cNvSpPr/>
          <p:nvPr/>
        </p:nvSpPr>
        <p:spPr>
          <a:xfrm>
            <a:off x="4386927" y="3710467"/>
            <a:ext cx="94826" cy="94826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2" name="Oval 161"/>
          <p:cNvSpPr/>
          <p:nvPr/>
        </p:nvSpPr>
        <p:spPr>
          <a:xfrm>
            <a:off x="1133755" y="1952801"/>
            <a:ext cx="152481" cy="152481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3" name="Oval 162"/>
          <p:cNvSpPr/>
          <p:nvPr/>
        </p:nvSpPr>
        <p:spPr>
          <a:xfrm>
            <a:off x="7343645" y="2340862"/>
            <a:ext cx="129649" cy="129649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4" name="Oval 163"/>
          <p:cNvSpPr/>
          <p:nvPr/>
        </p:nvSpPr>
        <p:spPr>
          <a:xfrm>
            <a:off x="3422603" y="4968662"/>
            <a:ext cx="194430" cy="194430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5" name="Oval 164"/>
          <p:cNvSpPr/>
          <p:nvPr/>
        </p:nvSpPr>
        <p:spPr>
          <a:xfrm>
            <a:off x="7627433" y="3893475"/>
            <a:ext cx="226197" cy="226197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6" name="Oval 165"/>
          <p:cNvSpPr/>
          <p:nvPr/>
        </p:nvSpPr>
        <p:spPr>
          <a:xfrm>
            <a:off x="2499417" y="4410343"/>
            <a:ext cx="125974" cy="125974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7" name="Oval 166"/>
          <p:cNvSpPr/>
          <p:nvPr/>
        </p:nvSpPr>
        <p:spPr>
          <a:xfrm>
            <a:off x="5876939" y="3495982"/>
            <a:ext cx="109472" cy="109472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8" name="Oval 167"/>
          <p:cNvSpPr/>
          <p:nvPr/>
        </p:nvSpPr>
        <p:spPr>
          <a:xfrm>
            <a:off x="1590078" y="1708811"/>
            <a:ext cx="155101" cy="155101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9" name="Oval 168"/>
          <p:cNvSpPr/>
          <p:nvPr/>
        </p:nvSpPr>
        <p:spPr>
          <a:xfrm>
            <a:off x="5596207" y="3911040"/>
            <a:ext cx="163532" cy="163532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0" name="Oval 169"/>
          <p:cNvSpPr/>
          <p:nvPr/>
        </p:nvSpPr>
        <p:spPr>
          <a:xfrm>
            <a:off x="3011431" y="379194"/>
            <a:ext cx="180511" cy="180511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1" name="Oval 170"/>
          <p:cNvSpPr/>
          <p:nvPr/>
        </p:nvSpPr>
        <p:spPr>
          <a:xfrm>
            <a:off x="4783918" y="1153523"/>
            <a:ext cx="163370" cy="163370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2" name="Oval 171"/>
          <p:cNvSpPr/>
          <p:nvPr/>
        </p:nvSpPr>
        <p:spPr>
          <a:xfrm>
            <a:off x="5164836" y="4267134"/>
            <a:ext cx="173564" cy="173564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3" name="Oval 172"/>
          <p:cNvSpPr/>
          <p:nvPr/>
        </p:nvSpPr>
        <p:spPr>
          <a:xfrm>
            <a:off x="4203850" y="2167085"/>
            <a:ext cx="113202" cy="113202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4" name="Oval 173"/>
          <p:cNvSpPr/>
          <p:nvPr/>
        </p:nvSpPr>
        <p:spPr>
          <a:xfrm>
            <a:off x="247436" y="3357781"/>
            <a:ext cx="236160" cy="236160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5" name="Oval 174"/>
          <p:cNvSpPr/>
          <p:nvPr/>
        </p:nvSpPr>
        <p:spPr>
          <a:xfrm>
            <a:off x="-75125" y="-75125"/>
            <a:ext cx="150250" cy="150250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6" name="Oval 175"/>
          <p:cNvSpPr/>
          <p:nvPr/>
        </p:nvSpPr>
        <p:spPr>
          <a:xfrm>
            <a:off x="-110793" y="917906"/>
            <a:ext cx="221586" cy="221586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7" name="Oval 176"/>
          <p:cNvSpPr/>
          <p:nvPr/>
        </p:nvSpPr>
        <p:spPr>
          <a:xfrm>
            <a:off x="-76850" y="1980549"/>
            <a:ext cx="153700" cy="153700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8" name="Oval 177"/>
          <p:cNvSpPr/>
          <p:nvPr/>
        </p:nvSpPr>
        <p:spPr>
          <a:xfrm>
            <a:off x="-105946" y="2980153"/>
            <a:ext cx="211892" cy="211892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9" name="Oval 178"/>
          <p:cNvSpPr/>
          <p:nvPr/>
        </p:nvSpPr>
        <p:spPr>
          <a:xfrm>
            <a:off x="-72435" y="4042364"/>
            <a:ext cx="144870" cy="144870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0" name="Oval 179"/>
          <p:cNvSpPr/>
          <p:nvPr/>
        </p:nvSpPr>
        <p:spPr>
          <a:xfrm>
            <a:off x="-115559" y="5027940"/>
            <a:ext cx="231119" cy="231119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1" name="Oval 180"/>
          <p:cNvSpPr/>
          <p:nvPr/>
        </p:nvSpPr>
        <p:spPr>
          <a:xfrm>
            <a:off x="1211587" y="-94697"/>
            <a:ext cx="189395" cy="189395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2" name="Oval 181"/>
          <p:cNvSpPr/>
          <p:nvPr/>
        </p:nvSpPr>
        <p:spPr>
          <a:xfrm>
            <a:off x="2517437" y="-95133"/>
            <a:ext cx="190267" cy="190267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3" name="Oval 182"/>
          <p:cNvSpPr/>
          <p:nvPr/>
        </p:nvSpPr>
        <p:spPr>
          <a:xfrm>
            <a:off x="3839278" y="-79578"/>
            <a:ext cx="159157" cy="159157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4" name="Oval 183"/>
          <p:cNvSpPr/>
          <p:nvPr/>
        </p:nvSpPr>
        <p:spPr>
          <a:xfrm>
            <a:off x="5135541" y="-89600"/>
            <a:ext cx="179201" cy="179201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5" name="Oval 184"/>
          <p:cNvSpPr/>
          <p:nvPr/>
        </p:nvSpPr>
        <p:spPr>
          <a:xfrm>
            <a:off x="6423103" y="-108324"/>
            <a:ext cx="216649" cy="216649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6" name="Oval 185"/>
          <p:cNvSpPr/>
          <p:nvPr/>
        </p:nvSpPr>
        <p:spPr>
          <a:xfrm>
            <a:off x="7713739" y="-123974"/>
            <a:ext cx="247948" cy="247948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7" name="Oval 186"/>
          <p:cNvSpPr/>
          <p:nvPr/>
        </p:nvSpPr>
        <p:spPr>
          <a:xfrm>
            <a:off x="9062999" y="-81000"/>
            <a:ext cx="162001" cy="162001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8" name="Oval 187"/>
          <p:cNvSpPr/>
          <p:nvPr/>
        </p:nvSpPr>
        <p:spPr>
          <a:xfrm>
            <a:off x="9050871" y="935571"/>
            <a:ext cx="186256" cy="186256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9" name="Oval 188"/>
          <p:cNvSpPr/>
          <p:nvPr/>
        </p:nvSpPr>
        <p:spPr>
          <a:xfrm>
            <a:off x="9050627" y="1964027"/>
            <a:ext cx="186744" cy="186744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0" name="Oval 189"/>
          <p:cNvSpPr/>
          <p:nvPr/>
        </p:nvSpPr>
        <p:spPr>
          <a:xfrm>
            <a:off x="9095372" y="3037472"/>
            <a:ext cx="97254" cy="97254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1" name="Oval 190"/>
          <p:cNvSpPr/>
          <p:nvPr/>
        </p:nvSpPr>
        <p:spPr>
          <a:xfrm>
            <a:off x="9045002" y="4015802"/>
            <a:ext cx="197994" cy="197994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2" name="Oval 191"/>
          <p:cNvSpPr/>
          <p:nvPr/>
        </p:nvSpPr>
        <p:spPr>
          <a:xfrm>
            <a:off x="9075571" y="5075071"/>
            <a:ext cx="136856" cy="136856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3" name="Oval 192"/>
          <p:cNvSpPr/>
          <p:nvPr/>
        </p:nvSpPr>
        <p:spPr>
          <a:xfrm>
            <a:off x="1196972" y="5034187"/>
            <a:ext cx="218625" cy="218625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4" name="Oval 193"/>
          <p:cNvSpPr/>
          <p:nvPr/>
        </p:nvSpPr>
        <p:spPr>
          <a:xfrm>
            <a:off x="2517334" y="5048263"/>
            <a:ext cx="190473" cy="190473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5" name="Oval 194"/>
          <p:cNvSpPr/>
          <p:nvPr/>
        </p:nvSpPr>
        <p:spPr>
          <a:xfrm>
            <a:off x="3816721" y="5041364"/>
            <a:ext cx="204271" cy="204271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6" name="Oval 195"/>
          <p:cNvSpPr/>
          <p:nvPr/>
        </p:nvSpPr>
        <p:spPr>
          <a:xfrm>
            <a:off x="5144886" y="5063244"/>
            <a:ext cx="160510" cy="160510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7" name="Oval 196"/>
          <p:cNvSpPr/>
          <p:nvPr/>
        </p:nvSpPr>
        <p:spPr>
          <a:xfrm>
            <a:off x="6442905" y="5054977"/>
            <a:ext cx="177045" cy="177045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8" name="Oval 197"/>
          <p:cNvSpPr/>
          <p:nvPr/>
        </p:nvSpPr>
        <p:spPr>
          <a:xfrm>
            <a:off x="7745155" y="5050941"/>
            <a:ext cx="185116" cy="185116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9" name="Rectangle 198"/>
          <p:cNvSpPr/>
          <p:nvPr/>
        </p:nvSpPr>
        <p:spPr>
          <a:xfrm>
            <a:off x="0" y="2057400"/>
            <a:ext cx="9144000" cy="1028700"/>
          </a:xfrm>
          <a:prstGeom prst="rect">
            <a:avLst/>
          </a:prstGeom>
          <a:solidFill>
            <a:srgbClr val="00B0F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小来评价信息分析报告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6583680" y="4783455"/>
            <a:ext cx="2286000" cy="360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POWERED BY REPORTGEN</a:t>
            </a:r>
          </a:p>
        </p:txBody>
      </p:sp>
      <p:pic>
        <p:nvPicPr>
          <p:cNvPr id="201" name="Picture 200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4834890"/>
            <a:ext cx="603147" cy="3086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028700"/>
            <a:ext cx="6400800" cy="3600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样本数: 7431.0</a:t>
            </a:r>
            <a:br/>
            <a:r>
              <a:t>平均字符数: 7.1</a:t>
            </a:r>
            <a:br/>
            <a:r>
              <a:t>好评: 3624(48.77%)</a:t>
            </a:r>
            <a:br/>
            <a:r>
              <a:t>差评: 3807(51.23%)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好评摘要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14350"/>
            <a:ext cx="6400800" cy="514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好评的关键词为喜欢 | 满意 | 棒棒 | 真棒 | 服务 | 贴心 | 好评 | 可爱 | 觉得 | 图片 | 助理 | 感觉 | 样子 | 机器人 | 知道 | 好用 | 星座 | 体验 | 软件 | 感谢</a:t>
            </a:r>
            <a:br/>
            <a:r>
              <a:t>主题0 : 满意|棒|喜欢|好用|挺不错|厉害|朋友圈|忙|总体|真人</a:t>
            </a:r>
            <a:br/>
            <a:r>
              <a:t>主题1 : 喜欢|真|太棒了|真的|可爱|越来越|聪明|机器人|聊天|贴心</a:t>
            </a:r>
            <a:br/>
            <a:r>
              <a:t>主题2 : 不错|喜欢|很棒|谢谢|太|满意|挺|服务|真|爱</a:t>
            </a:r>
            <a:br/>
            <a:r>
              <a:t>主题3 : 厉害|赞|喜欢|谢谢|棒棒|点|真|贴心|哒|好评</a:t>
            </a:r>
            <a:br/>
            <a:r>
              <a:t>主题4 : 棒|真棒|真好|助理|用|聪明|棒棒|厉害|太棒|真的</a:t>
            </a:r>
          </a:p>
        </p:txBody>
      </p:sp>
      <p:pic>
        <p:nvPicPr>
          <p:cNvPr id="4" name="Picture 3" descr="wordcloud of g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28700"/>
            <a:ext cx="48006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差评摘要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14350"/>
            <a:ext cx="6400800" cy="514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差评的关键词为讨厌 | 傻子 | 傻瓜 | 打卡 | 滚蛋 | 生成 | 服务 | 不能 | 取消 | 语音 | 差评 | 出来 | 犊子 | 机器人 | 服务态度 | 满意 | 助理 | 没有 | 去死吧 | 傻蛋</a:t>
            </a:r>
            <a:br/>
            <a:r>
              <a:t>主题0 : 讨厌|死|傻|逼|死去|心烦|妈|烦死|滚|说</a:t>
            </a:r>
            <a:br/>
            <a:r>
              <a:t>主题1 : 逼|傻|妈|说|打卡|图|生成|操|取消|去死吧</a:t>
            </a:r>
            <a:br/>
            <a:r>
              <a:t>主题2 : 他妈的|傻瓜|好烦|傻|烦恼|滚蛋|讨厌|滚|真|真的</a:t>
            </a:r>
            <a:br/>
            <a:r>
              <a:t>主题3 : 傻|逼|傻子|差|评|烦躁|真傻|识别|有点烦|傻瓜</a:t>
            </a:r>
            <a:br/>
            <a:r>
              <a:t>主题4 : 烦|哈哈哈|很烦|烦人|滚|傻|太|讨厌|真的|逼</a:t>
            </a:r>
          </a:p>
        </p:txBody>
      </p:sp>
      <p:pic>
        <p:nvPicPr>
          <p:cNvPr id="4" name="Picture 3" descr="wordcloud of b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28700"/>
            <a:ext cx="48006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典型意见挖掘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14350"/>
            <a:ext cx="6400800" cy="514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挖掘出的特征机器人|心语签|图片|打卡|总体|功能|头像|客服|软件|咖啡|打车|星座|平台|体验|效率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285875"/>
          <a:ext cx="4876800" cy="360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"/>
                <a:gridCol w="975360"/>
                <a:gridCol w="975360"/>
                <a:gridCol w="975360"/>
                <a:gridCol w="975360"/>
              </a:tblGrid>
              <a:tr h="22502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mention_count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p_positive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p_negative</a:t>
                      </a:r>
                    </a:p>
                  </a:txBody>
                  <a:tcPr/>
                </a:tc>
              </a:tr>
              <a:tr h="225028">
                <a:tc>
                  <a:txBody>
                    <a:bodyPr/>
                    <a:lstStyle/>
                    <a:p>
                      <a:r>
                        <a:t>打卡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0.90</a:t>
                      </a:r>
                    </a:p>
                  </a:txBody>
                  <a:tcPr/>
                </a:tc>
              </a:tr>
              <a:tr h="225028">
                <a:tc>
                  <a:txBody>
                    <a:bodyPr/>
                    <a:lstStyle/>
                    <a:p>
                      <a:r>
                        <a:t>机器人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0.40</a:t>
                      </a:r>
                    </a:p>
                  </a:txBody>
                  <a:tcPr/>
                </a:tc>
              </a:tr>
              <a:tr h="225028">
                <a:tc>
                  <a:txBody>
                    <a:bodyPr/>
                    <a:lstStyle/>
                    <a:p>
                      <a:r>
                        <a:t>图片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</a:tr>
              <a:tr h="225028">
                <a:tc>
                  <a:txBody>
                    <a:bodyPr/>
                    <a:lstStyle/>
                    <a:p>
                      <a:r>
                        <a:t>软件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0.47</a:t>
                      </a:r>
                    </a:p>
                  </a:txBody>
                  <a:tcPr/>
                </a:tc>
              </a:tr>
              <a:tr h="225028">
                <a:tc>
                  <a:txBody>
                    <a:bodyPr/>
                    <a:lstStyle/>
                    <a:p>
                      <a: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</a:t>
                      </a:r>
                    </a:p>
                  </a:txBody>
                  <a:tcPr/>
                </a:tc>
              </a:tr>
              <a:tr h="225028">
                <a:tc>
                  <a:txBody>
                    <a:bodyPr/>
                    <a:lstStyle/>
                    <a:p>
                      <a:r>
                        <a:t>体验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</a:t>
                      </a:r>
                    </a:p>
                  </a:txBody>
                  <a:tcPr/>
                </a:tc>
              </a:tr>
              <a:tr h="225028">
                <a:tc>
                  <a:txBody>
                    <a:bodyPr/>
                    <a:lstStyle/>
                    <a:p>
                      <a:r>
                        <a:t>打车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0.90</a:t>
                      </a:r>
                    </a:p>
                  </a:txBody>
                  <a:tcPr/>
                </a:tc>
              </a:tr>
              <a:tr h="225028">
                <a:tc>
                  <a:txBody>
                    <a:bodyPr/>
                    <a:lstStyle/>
                    <a:p>
                      <a:r>
                        <a:t>星座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</a:tr>
              <a:tr h="225028">
                <a:tc>
                  <a:txBody>
                    <a:bodyPr/>
                    <a:lstStyle/>
                    <a:p>
                      <a:r>
                        <a:t>客服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0.73</a:t>
                      </a:r>
                    </a:p>
                  </a:txBody>
                  <a:tcPr/>
                </a:tc>
              </a:tr>
              <a:tr h="225028">
                <a:tc>
                  <a:txBody>
                    <a:bodyPr/>
                    <a:lstStyle/>
                    <a:p>
                      <a:r>
                        <a:t>心语签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</a:t>
                      </a:r>
                    </a:p>
                  </a:txBody>
                  <a:tcPr/>
                </a:tc>
              </a:tr>
              <a:tr h="225028">
                <a:tc>
                  <a:txBody>
                    <a:bodyPr/>
                    <a:lstStyle/>
                    <a:p>
                      <a:r>
                        <a:t>平台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0.10</a:t>
                      </a:r>
                    </a:p>
                  </a:txBody>
                  <a:tcPr/>
                </a:tc>
              </a:tr>
              <a:tr h="225028">
                <a:tc>
                  <a:txBody>
                    <a:bodyPr/>
                    <a:lstStyle/>
                    <a:p>
                      <a:r>
                        <a:t>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25028">
                <a:tc>
                  <a:txBody>
                    <a:bodyPr/>
                    <a:lstStyle/>
                    <a:p>
                      <a:r>
                        <a:t>总体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25028">
                <a:tc>
                  <a:txBody>
                    <a:bodyPr/>
                    <a:lstStyle/>
                    <a:p>
                      <a:r>
                        <a:t>头像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</a:t>
                      </a:r>
                    </a:p>
                  </a:txBody>
                  <a:tcPr/>
                </a:tc>
              </a:tr>
              <a:tr h="225030">
                <a:tc>
                  <a:txBody>
                    <a:bodyPr/>
                    <a:lstStyle/>
                    <a:p>
                      <a:r>
                        <a:t>咖啡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全屏显示(16:9)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微软雅黑</vt:lpstr>
      <vt:lpstr>Arial</vt:lpstr>
      <vt:lpstr>Office 主题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JSong ^_^</dc:creator>
  <cp:lastModifiedBy>JSong ^_^</cp:lastModifiedBy>
  <cp:revision>3</cp:revision>
  <dcterms:created xsi:type="dcterms:W3CDTF">2017-12-03T07:13:00Z</dcterms:created>
  <dcterms:modified xsi:type="dcterms:W3CDTF">2018-03-29T04:20:27Z</dcterms:modified>
</cp:coreProperties>
</file>