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65" r:id="rId5"/>
    <p:sldId id="264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7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788400" y="6656388"/>
            <a:ext cx="381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A681E7E-F4C7-4EA3-AEA9-4021C6ED25F1}" type="slidenum">
              <a:rPr lang="en-GB" altLang="zh-CN" sz="800" smtClean="0">
                <a:solidFill>
                  <a:srgbClr val="000000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1858963"/>
            <a:ext cx="6477000" cy="579437"/>
          </a:xfrm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5257800"/>
            <a:ext cx="3962400" cy="1066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0964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2884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1901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509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45056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58996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74898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13538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07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916477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021592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89827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2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BC00-6D46-4504-97C4-B91DE87E0E1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5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emis Slide Master Title Bar nov2004a_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/>
          <a:stretch>
            <a:fillRect/>
          </a:stretch>
        </p:blipFill>
        <p:spPr bwMode="auto">
          <a:xfrm>
            <a:off x="0" y="0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762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798763" y="6643688"/>
            <a:ext cx="35512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800">
                <a:solidFill>
                  <a:srgbClr val="000000"/>
                </a:solidFill>
                <a:latin typeface="Verdana" pitchFamily="34" charset="0"/>
              </a:rPr>
              <a:t>Copyright © 2006 Artemis International Solutions Corporation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763000" y="6643688"/>
            <a:ext cx="381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F011D5-B14A-4AF3-A1A4-FC3386530A00}" type="slidenum">
              <a:rPr lang="en-GB" altLang="zh-CN" sz="800" smtClean="0">
                <a:solidFill>
                  <a:srgbClr val="000000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8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9pPr>
    </p:titleStyle>
    <p:bodyStyle>
      <a:lvl1pPr marL="292100" indent="-2921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FFCC66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778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6B86AD"/>
        </a:buClr>
        <a:buSzPct val="75000"/>
        <a:buFont typeface="Wingdings" pitchFamily="2" charset="2"/>
        <a:buChar char="l"/>
        <a:defRPr sz="2100">
          <a:solidFill>
            <a:srgbClr val="003D74"/>
          </a:solidFill>
          <a:latin typeface="+mn-lt"/>
        </a:defRPr>
      </a:lvl2pPr>
      <a:lvl3pPr marL="863600" indent="-290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F1900F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155700" indent="-290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</a:defRPr>
      </a:lvl4pPr>
      <a:lvl5pPr marL="3003550" indent="-366713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34607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39179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43751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48323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E86D3-A2E6-4989-8F7A-A27A2BDE5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61" y="1425844"/>
            <a:ext cx="8494576" cy="10457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01 Java</a:t>
            </a:r>
            <a:r>
              <a:rPr lang="zh-CN" altLang="en-US" dirty="0"/>
              <a:t>高级语法与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2D47E1-6DC3-4C92-8234-1D2414D4C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/>
              <a:t>吕嘉</a:t>
            </a:r>
          </a:p>
        </p:txBody>
      </p:sp>
    </p:spTree>
    <p:extLst>
      <p:ext uri="{BB962C8B-B14F-4D97-AF65-F5344CB8AC3E}">
        <p14:creationId xmlns:p14="http://schemas.microsoft.com/office/powerpoint/2010/main" val="6529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9841A-4BEE-4546-919B-0376A05A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03" y="247973"/>
            <a:ext cx="8423329" cy="74392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、利用泛型定义抽象算法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88E17-085E-4A47-931A-BAFB93EE6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" y="991893"/>
            <a:ext cx="8857281" cy="571887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zh-CN" altLang="en-US" sz="2400" dirty="0" smtClean="0"/>
              <a:t>给定</a:t>
            </a:r>
            <a:r>
              <a:rPr lang="zh-CN" altLang="en-US" sz="2400" dirty="0"/>
              <a:t>排序</a:t>
            </a:r>
            <a:r>
              <a:rPr lang="zh-CN" altLang="en-US" sz="2400" dirty="0" smtClean="0"/>
              <a:t>接口</a:t>
            </a:r>
            <a:r>
              <a:rPr lang="en-US" altLang="zh-CN" sz="2400" dirty="0" err="1"/>
              <a:t>ISort</a:t>
            </a:r>
            <a:r>
              <a:rPr lang="zh-CN" altLang="en-US" sz="2400" dirty="0" smtClean="0"/>
              <a:t>如下，包括：一个抽象排序方法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和一个抽象比较方法</a:t>
            </a:r>
            <a:r>
              <a:rPr lang="en-US" altLang="zh-CN" sz="2400" dirty="0" smtClean="0"/>
              <a:t>compare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400" dirty="0"/>
              <a:t>public </a:t>
            </a:r>
            <a:r>
              <a:rPr lang="en-US" altLang="zh-CN" sz="2400" dirty="0" smtClean="0"/>
              <a:t>interface </a:t>
            </a:r>
            <a:r>
              <a:rPr lang="en-US" altLang="zh-CN" sz="2400" dirty="0" err="1" smtClean="0"/>
              <a:t>ISort</a:t>
            </a:r>
            <a:r>
              <a:rPr lang="en-US" altLang="zh-CN" sz="2400" dirty="0" smtClean="0"/>
              <a:t>&lt;T</a:t>
            </a:r>
            <a:r>
              <a:rPr lang="en-US" altLang="zh-CN" sz="2400" dirty="0"/>
              <a:t>&gt; {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000" dirty="0" smtClean="0"/>
              <a:t>void </a:t>
            </a:r>
            <a:r>
              <a:rPr lang="en-US" altLang="zh-CN" sz="2000" dirty="0"/>
              <a:t>sort(T[] </a:t>
            </a:r>
            <a:r>
              <a:rPr lang="en-US" altLang="zh-CN" sz="2000" dirty="0" err="1" smtClean="0"/>
              <a:t>objs</a:t>
            </a:r>
            <a:r>
              <a:rPr lang="en-US" altLang="zh-CN" sz="20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fr-FR" altLang="zh-CN" sz="2000" dirty="0" smtClean="0"/>
              <a:t>int compare(T o1,T o2);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zh-CN" altLang="en-US" sz="2400" dirty="0"/>
              <a:t>要求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400" dirty="0"/>
              <a:t>a)</a:t>
            </a:r>
            <a:r>
              <a:rPr lang="zh-CN" altLang="en-US" sz="2400" dirty="0" smtClean="0"/>
              <a:t>定义两个抽象类</a:t>
            </a:r>
            <a:r>
              <a:rPr lang="en-US" altLang="zh-CN" sz="2400" dirty="0" smtClean="0"/>
              <a:t>Sort1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Sort2</a:t>
            </a:r>
            <a:r>
              <a:rPr lang="zh-CN" altLang="en-US" sz="2400" dirty="0" smtClean="0"/>
              <a:t>实现</a:t>
            </a:r>
            <a:r>
              <a:rPr lang="en-US" altLang="zh-CN" sz="2400" dirty="0" err="1" smtClean="0"/>
              <a:t>Isort</a:t>
            </a:r>
            <a:r>
              <a:rPr lang="zh-CN" altLang="en-US" sz="2400" dirty="0" smtClean="0"/>
              <a:t>接口，分别具体化排序方法</a:t>
            </a:r>
            <a:r>
              <a:rPr lang="en-US" altLang="zh-CN" sz="2400" dirty="0" smtClean="0"/>
              <a:t>(sort)</a:t>
            </a:r>
            <a:r>
              <a:rPr lang="zh-CN" altLang="en-US" sz="2400" dirty="0" smtClean="0"/>
              <a:t>定义两种具体的</a:t>
            </a:r>
            <a:r>
              <a:rPr lang="zh-CN" altLang="en-US" sz="2400" dirty="0"/>
              <a:t>排序算法</a:t>
            </a:r>
            <a:r>
              <a:rPr lang="zh-CN" altLang="en-US" sz="2400" dirty="0" smtClean="0"/>
              <a:t>，排序算法调用比较方法</a:t>
            </a:r>
            <a:r>
              <a:rPr lang="en-US" altLang="zh-CN" sz="2400" dirty="0" smtClean="0"/>
              <a:t>(compare)</a:t>
            </a:r>
            <a:r>
              <a:rPr lang="zh-CN" altLang="en-US" sz="2400" dirty="0" smtClean="0"/>
              <a:t>进行比较，</a:t>
            </a:r>
            <a:r>
              <a:rPr lang="zh-CN" altLang="en-US" sz="2400" dirty="0" smtClean="0">
                <a:solidFill>
                  <a:srgbClr val="FF0000"/>
                </a:solidFill>
              </a:rPr>
              <a:t>注意：比较方法</a:t>
            </a:r>
            <a:r>
              <a:rPr lang="en-US" altLang="zh-CN" sz="2400" dirty="0" smtClean="0">
                <a:solidFill>
                  <a:srgbClr val="FF0000"/>
                </a:solidFill>
              </a:rPr>
              <a:t>(sort)</a:t>
            </a:r>
            <a:r>
              <a:rPr lang="zh-CN" altLang="en-US" sz="2400" dirty="0" smtClean="0">
                <a:solidFill>
                  <a:srgbClr val="FF0000"/>
                </a:solidFill>
              </a:rPr>
              <a:t>依然是抽象的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98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9992"/>
          </a:xfrm>
        </p:spPr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005" y="1225119"/>
            <a:ext cx="8265111" cy="495184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dirty="0" smtClean="0"/>
              <a:t>b)</a:t>
            </a:r>
            <a:r>
              <a:rPr lang="zh-CN" altLang="en-US" dirty="0"/>
              <a:t>针对具体类型</a:t>
            </a:r>
            <a:r>
              <a:rPr lang="en-US" altLang="zh-CN" dirty="0"/>
              <a:t>Integer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UserInfo</a:t>
            </a:r>
            <a:r>
              <a:rPr lang="zh-CN" altLang="en-US" dirty="0" smtClean="0"/>
              <a:t>定义</a:t>
            </a:r>
            <a:r>
              <a:rPr lang="zh-CN" altLang="en-US" dirty="0"/>
              <a:t>两个类</a:t>
            </a:r>
            <a:r>
              <a:rPr lang="en-US" altLang="zh-CN" dirty="0" err="1"/>
              <a:t>IntegerSort</a:t>
            </a:r>
            <a:r>
              <a:rPr lang="zh-CN" altLang="en-US" dirty="0"/>
              <a:t>和</a:t>
            </a:r>
            <a:r>
              <a:rPr lang="en-US" altLang="zh-CN" dirty="0" err="1"/>
              <a:t>UserInfoSort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Sort1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Sort2</a:t>
            </a:r>
            <a:r>
              <a:rPr lang="zh-CN" altLang="en-US" dirty="0" smtClean="0"/>
              <a:t>类，</a:t>
            </a:r>
            <a:r>
              <a:rPr lang="zh-CN" altLang="en-US" dirty="0">
                <a:solidFill>
                  <a:srgbClr val="FF0000"/>
                </a:solidFill>
              </a:rPr>
              <a:t>具体化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zh-CN" altLang="en-US" dirty="0">
                <a:solidFill>
                  <a:srgbClr val="FF0000"/>
                </a:solidFill>
              </a:rPr>
              <a:t>方法即可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dirty="0"/>
              <a:t>c)</a:t>
            </a:r>
            <a:r>
              <a:rPr lang="zh-CN" altLang="en-US" dirty="0"/>
              <a:t>写一个主方法，演示使用</a:t>
            </a:r>
            <a:r>
              <a:rPr lang="en-US" altLang="zh-CN" dirty="0"/>
              <a:t>Integer</a:t>
            </a:r>
            <a:r>
              <a:rPr lang="zh-CN" altLang="en-US" dirty="0"/>
              <a:t>数组和</a:t>
            </a:r>
            <a:r>
              <a:rPr lang="en-US" altLang="zh-CN" dirty="0" err="1"/>
              <a:t>UserInfo</a:t>
            </a:r>
            <a:r>
              <a:rPr lang="zh-CN" altLang="en-US" dirty="0"/>
              <a:t>数组测试</a:t>
            </a:r>
            <a:r>
              <a:rPr lang="en-US" altLang="zh-CN" dirty="0" err="1"/>
              <a:t>IntegerSort</a:t>
            </a:r>
            <a:r>
              <a:rPr lang="zh-CN" altLang="en-US" dirty="0"/>
              <a:t>和</a:t>
            </a:r>
            <a:r>
              <a:rPr lang="en-US" altLang="zh-CN" dirty="0" err="1"/>
              <a:t>UserInfoSort</a:t>
            </a:r>
            <a:r>
              <a:rPr lang="zh-CN" altLang="en-US" dirty="0"/>
              <a:t>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1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用户类</a:t>
            </a:r>
            <a:r>
              <a:rPr lang="en-US" altLang="zh-CN" dirty="0" err="1" smtClean="0"/>
              <a:t>UserInfo</a:t>
            </a:r>
            <a:r>
              <a:rPr lang="zh-CN" altLang="en-US" dirty="0" smtClean="0"/>
              <a:t>定义如下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0326"/>
            <a:ext cx="7886700" cy="4676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UserInfo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private Integer </a:t>
            </a:r>
            <a:r>
              <a:rPr lang="en-US" altLang="zh-CN" dirty="0" err="1"/>
              <a:t>userId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userName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userSex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private Date birthday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(){}</a:t>
            </a:r>
          </a:p>
          <a:p>
            <a:pPr marL="457200" lvl="1" indent="0">
              <a:buNone/>
            </a:pPr>
            <a:r>
              <a:rPr lang="zh-CN" altLang="en-US" dirty="0" smtClean="0"/>
              <a:t>。。。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644" y="134307"/>
            <a:ext cx="7886700" cy="68243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 JDBC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644" y="946736"/>
            <a:ext cx="8950356" cy="4351338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给定数据库</a:t>
            </a:r>
            <a:r>
              <a:rPr lang="en-US" altLang="zh-CN" sz="2600" dirty="0" err="1" smtClean="0"/>
              <a:t>SortTest</a:t>
            </a:r>
            <a:r>
              <a:rPr lang="zh-CN" altLang="en-US" sz="2600" dirty="0" smtClean="0"/>
              <a:t>，包含两个表</a:t>
            </a:r>
            <a:r>
              <a:rPr lang="en-US" altLang="zh-CN" sz="2600" dirty="0" err="1" smtClean="0"/>
              <a:t>TestMain</a:t>
            </a:r>
            <a:r>
              <a:rPr lang="zh-CN" altLang="en-US" sz="2600" dirty="0" smtClean="0"/>
              <a:t>和</a:t>
            </a:r>
            <a:r>
              <a:rPr lang="en-US" altLang="zh-CN" sz="2600" dirty="0" err="1" smtClean="0"/>
              <a:t>TestDetail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表</a:t>
            </a:r>
            <a:r>
              <a:rPr lang="en-US" altLang="zh-CN" sz="2600" dirty="0" err="1" smtClean="0"/>
              <a:t>TestMain</a:t>
            </a:r>
            <a:r>
              <a:rPr lang="zh-CN" altLang="en-US" sz="2600" dirty="0" smtClean="0"/>
              <a:t>定义：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err="1" smtClean="0"/>
              <a:t>testId</a:t>
            </a:r>
            <a:r>
              <a:rPr lang="en-US" altLang="zh-CN" sz="2600" dirty="0" smtClean="0"/>
              <a:t>		</a:t>
            </a:r>
            <a:r>
              <a:rPr lang="en-US" altLang="zh-CN" sz="2600" dirty="0" err="1" smtClean="0"/>
              <a:t>bigint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自增</a:t>
            </a:r>
            <a:r>
              <a:rPr lang="en-US" altLang="zh-CN" sz="2600" dirty="0" smtClean="0"/>
              <a:t>)	        </a:t>
            </a:r>
            <a:r>
              <a:rPr lang="zh-CN" altLang="en-US" sz="2600" dirty="0" smtClean="0"/>
              <a:t>主键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err="1" smtClean="0"/>
              <a:t>testType</a:t>
            </a:r>
            <a:r>
              <a:rPr lang="en-US" altLang="zh-CN" sz="2600" dirty="0" smtClean="0"/>
              <a:t>	varchar(50)       </a:t>
            </a:r>
            <a:r>
              <a:rPr lang="zh-CN" altLang="en-US" sz="2600" dirty="0"/>
              <a:t> </a:t>
            </a:r>
            <a:r>
              <a:rPr lang="zh-CN" altLang="en-US" sz="2600" dirty="0" smtClean="0"/>
              <a:t>    排序算法</a:t>
            </a:r>
            <a:endParaRPr lang="zh-CN" altLang="en-US" sz="2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3024927"/>
            <a:ext cx="6562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788" y="118324"/>
            <a:ext cx="7886700" cy="61852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err="1" smtClean="0"/>
              <a:t>TestDetail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66" y="852255"/>
            <a:ext cx="8994743" cy="2530136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detailId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bigint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自增</a:t>
            </a:r>
            <a:r>
              <a:rPr lang="en-US" altLang="zh-CN" sz="2400" dirty="0" smtClean="0"/>
              <a:t>)		</a:t>
            </a:r>
            <a:r>
              <a:rPr lang="zh-CN" altLang="en-US" sz="2400" dirty="0" smtClean="0"/>
              <a:t>主键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testId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bigint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</a:t>
            </a:r>
            <a:r>
              <a:rPr lang="zh-CN" altLang="en-US" sz="2400" dirty="0" smtClean="0"/>
              <a:t>外键，关联</a:t>
            </a:r>
            <a:r>
              <a:rPr lang="en-US" altLang="zh-CN" sz="2400" dirty="0" err="1" smtClean="0"/>
              <a:t>TestMain</a:t>
            </a:r>
            <a:r>
              <a:rPr lang="zh-CN" altLang="en-US" sz="2400" dirty="0" smtClean="0"/>
              <a:t>，表示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次测试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testData</a:t>
            </a:r>
            <a:r>
              <a:rPr lang="en-US" altLang="zh-CN" sz="2400" dirty="0"/>
              <a:t>	varchar(1023)       </a:t>
            </a:r>
            <a:r>
              <a:rPr lang="zh-CN" altLang="en-US" sz="2400" dirty="0"/>
              <a:t>测试数据集合</a:t>
            </a:r>
            <a:r>
              <a:rPr lang="en-US" altLang="zh-CN" sz="2400" dirty="0"/>
              <a:t>(</a:t>
            </a:r>
            <a:r>
              <a:rPr lang="zh-CN" altLang="en-US" sz="2400" dirty="0"/>
              <a:t>数据之间用</a:t>
            </a:r>
            <a:r>
              <a:rPr lang="en-US" altLang="zh-CN" sz="2400" dirty="0"/>
              <a:t>,</a:t>
            </a:r>
            <a:r>
              <a:rPr lang="zh-CN" altLang="en-US" sz="2400" dirty="0"/>
              <a:t>连接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/>
              <a:t>biginTime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                  </a:t>
            </a:r>
            <a:r>
              <a:rPr lang="zh-CN" altLang="en-US" sz="2400" dirty="0"/>
              <a:t>测试开始时间</a:t>
            </a:r>
            <a:endParaRPr lang="en-US" altLang="zh-CN" sz="2400" dirty="0"/>
          </a:p>
          <a:p>
            <a:r>
              <a:rPr lang="en-US" altLang="zh-CN" sz="2400" dirty="0" err="1"/>
              <a:t>endTime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                  </a:t>
            </a:r>
            <a:r>
              <a:rPr lang="zh-CN" altLang="en-US" sz="2400" dirty="0"/>
              <a:t>测试结束时间</a:t>
            </a:r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8" y="3382391"/>
            <a:ext cx="7931508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87" y="50476"/>
            <a:ext cx="8788894" cy="837291"/>
          </a:xfrm>
        </p:spPr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287" y="887766"/>
            <a:ext cx="8788894" cy="55751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(1)</a:t>
            </a:r>
            <a:r>
              <a:rPr lang="zh-CN" altLang="en-US" dirty="0"/>
              <a:t>通过标准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(System.in)</a:t>
            </a:r>
            <a:r>
              <a:rPr lang="zh-CN" altLang="en-US" dirty="0" smtClean="0"/>
              <a:t>让</a:t>
            </a:r>
            <a:r>
              <a:rPr lang="zh-CN" altLang="en-US" dirty="0"/>
              <a:t>用户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5</a:t>
            </a:r>
            <a:r>
              <a:rPr lang="zh-CN" altLang="en-US" dirty="0"/>
              <a:t>组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个测试数据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每一组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，每一个数据之间用空格间隔，每一组数据都调用</a:t>
            </a:r>
            <a:r>
              <a:rPr lang="en-US" altLang="zh-CN" dirty="0" err="1" smtClean="0"/>
              <a:t>IntegerSort</a:t>
            </a:r>
            <a:r>
              <a:rPr lang="zh-CN" altLang="en-US" dirty="0" smtClean="0"/>
              <a:t>进行排序，输出排序结果</a:t>
            </a:r>
            <a:r>
              <a:rPr lang="en-US" altLang="zh-CN" dirty="0" smtClean="0"/>
              <a:t>(5</a:t>
            </a:r>
            <a:r>
              <a:rPr lang="zh-CN" altLang="en-US" dirty="0" smtClean="0"/>
              <a:t>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到标注输出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System.out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(2)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记录测试过程，新增一行到</a:t>
            </a:r>
            <a:r>
              <a:rPr lang="en-US" altLang="zh-CN" dirty="0" err="1" smtClean="0"/>
              <a:t>TestMain</a:t>
            </a:r>
            <a:r>
              <a:rPr lang="zh-CN" altLang="en-US" dirty="0" smtClean="0"/>
              <a:t>表，记录使用的排序算法，并输出自增主键到控制台；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每</a:t>
            </a:r>
            <a:r>
              <a:rPr lang="zh-CN" altLang="en-US" dirty="0" smtClean="0"/>
              <a:t>一组</a:t>
            </a:r>
            <a:r>
              <a:rPr lang="zh-CN" altLang="en-US" dirty="0" smtClean="0"/>
              <a:t>测试数据新增</a:t>
            </a:r>
            <a:r>
              <a:rPr lang="zh-CN" altLang="en-US" dirty="0" smtClean="0"/>
              <a:t>一行到</a:t>
            </a:r>
            <a:r>
              <a:rPr lang="en-US" altLang="zh-CN" dirty="0" err="1" smtClean="0"/>
              <a:t>TestDetail</a:t>
            </a:r>
            <a:r>
              <a:rPr lang="zh-CN" altLang="en-US" dirty="0" smtClean="0"/>
              <a:t>表，记录</a:t>
            </a:r>
            <a:r>
              <a:rPr lang="en-US" altLang="zh-CN" dirty="0" err="1" smtClean="0"/>
              <a:t>TestMain</a:t>
            </a:r>
            <a:r>
              <a:rPr lang="zh-CN" altLang="en-US" dirty="0" smtClean="0"/>
              <a:t>的自增主键，每一组的测试数据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间隔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、测试开始时间和测试结束时间。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(4)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TestMain</a:t>
            </a:r>
            <a:r>
              <a:rPr lang="zh-CN" altLang="en-US" dirty="0" smtClean="0"/>
              <a:t>的主键为查询条件，通过</a:t>
            </a:r>
            <a:r>
              <a:rPr lang="en-US" altLang="zh-CN" dirty="0" smtClean="0"/>
              <a:t>JDBC</a:t>
            </a:r>
            <a:r>
              <a:rPr lang="zh-CN" altLang="en-US" smtClean="0"/>
              <a:t>的查询</a:t>
            </a:r>
            <a:r>
              <a:rPr lang="zh-CN" altLang="en-US" dirty="0" smtClean="0"/>
              <a:t>输出每</a:t>
            </a:r>
            <a:r>
              <a:rPr lang="zh-CN" altLang="en-US" smtClean="0"/>
              <a:t>一</a:t>
            </a:r>
            <a:r>
              <a:rPr lang="zh-CN" altLang="en-US" smtClean="0"/>
              <a:t>组排序的</a:t>
            </a:r>
            <a:r>
              <a:rPr lang="zh-CN" altLang="en-US" dirty="0" smtClean="0"/>
              <a:t>排序消耗时间。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3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04800" y="76200"/>
            <a:ext cx="6749143" cy="51911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提交要求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数据库不</a:t>
            </a:r>
            <a:r>
              <a:rPr lang="zh-CN" altLang="en-US" dirty="0" smtClean="0">
                <a:ea typeface="宋体" charset="-122"/>
              </a:rPr>
              <a:t>需要提交给我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8451" y="751471"/>
            <a:ext cx="9067800" cy="45120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dirty="0">
                <a:ea typeface="宋体" pitchFamily="2" charset="-122"/>
              </a:rPr>
              <a:t>设计文档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说明主要</a:t>
            </a:r>
            <a:r>
              <a:rPr lang="en-US" altLang="zh-CN" sz="2400" dirty="0">
                <a:ea typeface="宋体" pitchFamily="2" charset="-122"/>
              </a:rPr>
              <a:t>Java</a:t>
            </a:r>
            <a:r>
              <a:rPr lang="zh-CN" altLang="en-US" sz="2400" dirty="0">
                <a:ea typeface="宋体" pitchFamily="2" charset="-122"/>
              </a:rPr>
              <a:t>类设计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类功能和方法功能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参数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返回值说明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说明主要程序的输入和输出方式</a:t>
            </a:r>
            <a:endParaRPr lang="en-US" altLang="zh-CN" sz="2400" dirty="0">
              <a:ea typeface="宋体" pitchFamily="2" charset="-122"/>
            </a:endParaRPr>
          </a:p>
          <a:p>
            <a:pPr marL="292100" lvl="1" indent="-292100" eaLnBrk="1" hangingPunct="1">
              <a:lnSpc>
                <a:spcPct val="120000"/>
              </a:lnSpc>
              <a:spcBef>
                <a:spcPts val="500"/>
              </a:spcBef>
              <a:buClr>
                <a:srgbClr val="FFCC66"/>
              </a:buClr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  <a:cs typeface="+mn-cs"/>
              </a:rPr>
              <a:t>提交形式：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发送整个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eclipse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项目和设计文档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dirty="0">
                <a:ea typeface="宋体" pitchFamily="2" charset="-122"/>
              </a:rPr>
              <a:t>评分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泛型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(2+2+2)+JDBC(2+2+2+2)=14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请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养成正确的学术态度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如果参考了某人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某处的代码，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请说明出处，并说明自己的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工作，代码不要给别人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最晚提交时间：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2019.11.9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40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emis standard powerpoint template v8.0">
  <a:themeElements>
    <a:clrScheme name="Artemis standard powerpoint template v8.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temis standard powerpoint template v8.0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Artemis standard powerpoint template v8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emis standard powerpoint template v8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528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Tahoma</vt:lpstr>
      <vt:lpstr>Verdana</vt:lpstr>
      <vt:lpstr>Wingdings</vt:lpstr>
      <vt:lpstr>Office 主题​​</vt:lpstr>
      <vt:lpstr>Artemis standard powerpoint template v8.0</vt:lpstr>
      <vt:lpstr>作业01 Java高级语法与JDBC</vt:lpstr>
      <vt:lpstr>1、利用泛型定义抽象算法</vt:lpstr>
      <vt:lpstr>要求</vt:lpstr>
      <vt:lpstr>用户类UserInfo定义如下</vt:lpstr>
      <vt:lpstr>2 JDBC程序设计</vt:lpstr>
      <vt:lpstr>表TestDetail定义</vt:lpstr>
      <vt:lpstr>要求</vt:lpstr>
      <vt:lpstr>提交要求(数据库不需要提交给我)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homework01</dc:title>
  <dc:creator>samlv</dc:creator>
  <cp:lastModifiedBy>吕嘉</cp:lastModifiedBy>
  <cp:revision>126</cp:revision>
  <dcterms:created xsi:type="dcterms:W3CDTF">2018-04-15T01:58:39Z</dcterms:created>
  <dcterms:modified xsi:type="dcterms:W3CDTF">2020-10-29T01:21:10Z</dcterms:modified>
</cp:coreProperties>
</file>