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7" r:id="rId4"/>
    <p:sldId id="268" r:id="rId5"/>
    <p:sldId id="269" r:id="rId6"/>
    <p:sldId id="258" r:id="rId7"/>
    <p:sldId id="259" r:id="rId8"/>
    <p:sldId id="262" r:id="rId9"/>
    <p:sldId id="266" r:id="rId10"/>
    <p:sldId id="270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B7DB815-413D-48B3-B388-B44BCCA2E681}">
          <p14:sldIdLst>
            <p14:sldId id="256"/>
            <p14:sldId id="257"/>
            <p14:sldId id="268"/>
            <p14:sldId id="269"/>
            <p14:sldId id="258"/>
            <p14:sldId id="259"/>
            <p14:sldId id="262"/>
            <p14:sldId id="266"/>
            <p14:sldId id="270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2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6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7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6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4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41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9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4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7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0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面向互联网大数据的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快速开发平台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Zutnlp</a:t>
            </a:r>
            <a:r>
              <a:rPr lang="en-US" altLang="zh-CN" dirty="0" smtClean="0"/>
              <a:t>-platform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0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三、测试阶段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每位组员对其他人负责模块进行测试，将出现的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汇总并由负责人进行修改。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9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^ ^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278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1447191" y="849086"/>
            <a:ext cx="4488794" cy="11739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总体规划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447191" y="2023003"/>
            <a:ext cx="4488794" cy="34358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一、准备阶段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二、开发阶段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三、</a:t>
            </a:r>
            <a:r>
              <a:rPr lang="zh-CN" altLang="en-US" dirty="0" smtClean="0"/>
              <a:t>测试阶段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256025" y="849087"/>
            <a:ext cx="4488794" cy="1173916"/>
          </a:xfrm>
        </p:spPr>
        <p:txBody>
          <a:bodyPr/>
          <a:lstStyle/>
          <a:p>
            <a:r>
              <a:rPr lang="zh-CN" altLang="en-US" dirty="0" smtClean="0"/>
              <a:t>总体目标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256025" y="2023003"/>
            <a:ext cx="4488794" cy="3435859"/>
          </a:xfrm>
        </p:spPr>
        <p:txBody>
          <a:bodyPr/>
          <a:lstStyle/>
          <a:p>
            <a:pPr marL="0" indent="0">
              <a:buNone/>
            </a:pPr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基于现有信息化系统的通用开发框架，实现对各类互联网资源管理的统一快速开发框架；并针对待处理的互联网知识，并分析平台的问题和不足，为后续进一步的智能化改进奠定基础</a:t>
            </a:r>
            <a:r>
              <a:rPr lang="zh-CN" altLang="en-US" kern="100" dirty="0"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5662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一、准备工作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、搭建项目（马雅婷）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、项目调研（全组人员）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、需求分析（马雅婷、许孟琪）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0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二、开发阶段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、可视化组件（马雅婷、黄景帅）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、代码生成器（孙鑫鑫、王斌）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、平台管理（许孟琪、黄景帅、曹超强、马雅婷）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、服务管理（曹超强）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、服务整合（马雅婷）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根据调研结果及需求分析，本项目主要分为五大模块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59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可视化组件库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8" name="文本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互联网</a:t>
            </a:r>
            <a:r>
              <a:rPr lang="zh-CN" altLang="en-US" dirty="0"/>
              <a:t>数据种类繁多、数目庞大，</a:t>
            </a:r>
            <a:r>
              <a:rPr lang="zh-CN" altLang="en-US" dirty="0" smtClean="0"/>
              <a:t>为了更直观观察各类数据特点及分布情况，可视化组件应运而生。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本模块主要展示本组及其他三组的数据。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功能说明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Echarts</a:t>
            </a:r>
            <a:r>
              <a:rPr lang="zh-CN" altLang="en-US" dirty="0"/>
              <a:t>组件、</a:t>
            </a:r>
            <a:r>
              <a:rPr lang="en-US" altLang="zh-CN" dirty="0" err="1"/>
              <a:t>TreeGrid</a:t>
            </a:r>
            <a:r>
              <a:rPr lang="zh-CN" altLang="en-US" dirty="0"/>
              <a:t>组件重新封装，以适应各种数据类型。</a:t>
            </a:r>
            <a:endParaRPr lang="en-US" altLang="zh-CN" dirty="0"/>
          </a:p>
          <a:p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组件</a:t>
            </a:r>
            <a:r>
              <a:rPr lang="en-US" altLang="zh-CN" dirty="0"/>
              <a:t>=&gt;</a:t>
            </a:r>
            <a:r>
              <a:rPr lang="zh-CN" altLang="en-US" dirty="0"/>
              <a:t>可视化组件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6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背景说明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dirty="0" smtClean="0"/>
              <a:t>考虑到本项目是四个小组项目的集成，对于每个小组需实现组管理、资源管理，采用经典的</a:t>
            </a:r>
            <a:r>
              <a:rPr lang="en-US" altLang="zh-CN" dirty="0" smtClean="0"/>
              <a:t>CMS</a:t>
            </a:r>
            <a:r>
              <a:rPr lang="zh-CN" altLang="en-US" dirty="0"/>
              <a:t>技术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功能说明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、通过对用户</a:t>
            </a:r>
            <a:r>
              <a:rPr lang="zh-CN" altLang="en-US" dirty="0"/>
              <a:t>权限</a:t>
            </a:r>
            <a:r>
              <a:rPr lang="zh-CN" altLang="en-US" dirty="0" smtClean="0"/>
              <a:t>的管理，实现用户</a:t>
            </a:r>
            <a:r>
              <a:rPr lang="zh-CN" altLang="en-US" dirty="0"/>
              <a:t>可访问</a:t>
            </a:r>
            <a:r>
              <a:rPr lang="zh-CN" altLang="en-US" dirty="0" smtClean="0"/>
              <a:t>资源的不同。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、根据用户资源不同实现个性化页面</a:t>
            </a:r>
            <a:r>
              <a:rPr lang="zh-CN" altLang="en-US" dirty="0"/>
              <a:t>定制</a:t>
            </a:r>
            <a:r>
              <a:rPr lang="zh-CN" altLang="en-US" dirty="0" smtClean="0"/>
              <a:t>，包括系统主题等。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077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代码生成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背景说明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为了避免程序员对实体重复书写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操作，最大程度地缩短项目开发时间；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方便其他三组实体的建立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功能说明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根据需求分析的实体，输入相应配置信息，生成对应实体的</a:t>
            </a:r>
            <a:r>
              <a:rPr lang="en-US" altLang="zh-CN" dirty="0" smtClean="0"/>
              <a:t>CRUD</a:t>
            </a:r>
            <a:r>
              <a:rPr lang="zh-CN" altLang="en-US" dirty="0"/>
              <a:t>操作</a:t>
            </a:r>
            <a:r>
              <a:rPr lang="zh-CN" altLang="en-US" dirty="0" smtClean="0"/>
              <a:t>以及对应的前端可视化界面</a:t>
            </a:r>
            <a:endParaRPr lang="en-US" altLang="zh-CN" dirty="0" smtClean="0"/>
          </a:p>
          <a:p>
            <a:r>
              <a:rPr lang="zh-CN" altLang="en-US" dirty="0" smtClean="0"/>
              <a:t>前端统一对所有实体进行管理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119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背景说明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基于本项目分布式开发的思想，采用当下流行的</a:t>
            </a:r>
            <a:r>
              <a:rPr lang="en-US" altLang="zh-CN" smtClean="0"/>
              <a:t>Spring Cloud</a:t>
            </a:r>
            <a:r>
              <a:rPr lang="zh-CN" altLang="en-US" smtClean="0"/>
              <a:t>技术</a:t>
            </a:r>
            <a:r>
              <a:rPr lang="zh-CN" altLang="en-US" dirty="0"/>
              <a:t>，对各组服务进行统一管理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功能说明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各个组可注册本组服务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对各组服务的统一监控，管理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227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服务整合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背景说明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为了集中其他三个组的项目，方便四个组前端统一展示，将其他组的前端集中在本组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功能说明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其他三组项目嵌入本组前端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883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925</TotalTime>
  <Words>463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Rockwell</vt:lpstr>
      <vt:lpstr>Wingdings</vt:lpstr>
      <vt:lpstr>Gallery</vt:lpstr>
      <vt:lpstr>1_Gallery</vt:lpstr>
      <vt:lpstr>面向互联网大数据的 快速开发平台</vt:lpstr>
      <vt:lpstr>PowerPoint 演示文稿</vt:lpstr>
      <vt:lpstr>一、准备工作</vt:lpstr>
      <vt:lpstr>二、开发阶段</vt:lpstr>
      <vt:lpstr>可视化组件库</vt:lpstr>
      <vt:lpstr>平台管理</vt:lpstr>
      <vt:lpstr>代码生成</vt:lpstr>
      <vt:lpstr>服务管理</vt:lpstr>
      <vt:lpstr>服务整合</vt:lpstr>
      <vt:lpstr>三、测试阶段</vt:lpstr>
      <vt:lpstr>谢谢大家^ ^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面向互联网大数据的 快速开发平台</dc:title>
  <dc:creator>马 雅婷</dc:creator>
  <cp:lastModifiedBy>马 雅婷</cp:lastModifiedBy>
  <cp:revision>24</cp:revision>
  <dcterms:created xsi:type="dcterms:W3CDTF">2019-01-07T08:46:12Z</dcterms:created>
  <dcterms:modified xsi:type="dcterms:W3CDTF">2019-01-12T09:44:42Z</dcterms:modified>
</cp:coreProperties>
</file>