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71" r:id="rId8"/>
    <p:sldId id="262" r:id="rId9"/>
    <p:sldId id="272" r:id="rId10"/>
    <p:sldId id="263" r:id="rId11"/>
    <p:sldId id="268" r:id="rId12"/>
    <p:sldId id="264" r:id="rId13"/>
    <p:sldId id="265" r:id="rId14"/>
    <p:sldId id="26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3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38CB-FE28-3841-BF64-6F6319F40380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E14F-945B-8346-B87B-6D11BE6E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1165804%23file_notes.m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徐明明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还是可能不准确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替我们管理内存的回收</a:t>
            </a:r>
            <a:endParaRPr lang="en-US" altLang="zh-CN" dirty="0" smtClean="0"/>
          </a:p>
          <a:p>
            <a:r>
              <a:rPr lang="zh-CN" altLang="en-US" dirty="0" smtClean="0"/>
              <a:t>如果我们测试的过程中发生了一次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的垃圾回收会怎么样？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vmColl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5" y="1364112"/>
            <a:ext cx="9045291" cy="39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05" y="1657608"/>
            <a:ext cx="64770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谈谈</a:t>
            </a:r>
            <a:r>
              <a:rPr lang="en-US" altLang="zh-CN" dirty="0" err="1" smtClean="0"/>
              <a:t>System.nanoTime</a:t>
            </a:r>
            <a:r>
              <a:rPr lang="en-US" altLang="zh-CN" dirty="0" smtClean="0"/>
              <a:t>()</a:t>
            </a:r>
            <a:endParaRPr lang="en-US" dirty="0"/>
          </a:p>
        </p:txBody>
      </p:sp>
      <p:pic>
        <p:nvPicPr>
          <p:cNvPr id="6" name="Content Placeholder 5" descr="nanoTi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3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527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PrintCompilation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https://gist.github.com/1165804#file_notes.md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7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726"/>
            <a:ext cx="8229600" cy="1143000"/>
          </a:xfrm>
        </p:spPr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如果我们要测试这么个方法</a:t>
            </a:r>
            <a:endParaRPr lang="en-US" dirty="0"/>
          </a:p>
        </p:txBody>
      </p:sp>
      <p:pic>
        <p:nvPicPr>
          <p:cNvPr id="9" name="Picture 8" descr="fib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76" y="1417637"/>
            <a:ext cx="5834293" cy="3644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4921" y="5695905"/>
            <a:ext cx="3972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0 1 1 2 3 5 8 13 21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181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普通青年的做法</a:t>
            </a:r>
            <a:endParaRPr lang="en-US" dirty="0"/>
          </a:p>
        </p:txBody>
      </p:sp>
      <p:pic>
        <p:nvPicPr>
          <p:cNvPr id="7" name="Picture 6" descr="na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417638"/>
            <a:ext cx="6654800" cy="3416300"/>
          </a:xfrm>
          <a:prstGeom prst="rect">
            <a:avLst/>
          </a:prstGeom>
        </p:spPr>
      </p:pic>
      <p:pic>
        <p:nvPicPr>
          <p:cNvPr id="8" name="Picture 7" descr="naive-resu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259710"/>
            <a:ext cx="9144000" cy="66139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7708" y="5588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dirty="0" smtClean="0">
                <a:solidFill>
                  <a:srgbClr val="FF0000"/>
                </a:solidFill>
              </a:rPr>
              <a:t>真的有这么快吗</a:t>
            </a:r>
            <a:r>
              <a:rPr lang="zh-CN" altLang="en-US" sz="9600" b="1" dirty="0" smtClean="0">
                <a:solidFill>
                  <a:srgbClr val="FF0000"/>
                </a:solidFill>
              </a:rPr>
              <a:t>？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5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不被优化的</a:t>
            </a:r>
            <a:endParaRPr lang="en-US" dirty="0"/>
          </a:p>
        </p:txBody>
      </p:sp>
      <p:pic>
        <p:nvPicPr>
          <p:cNvPr id="5" name="Picture 4" descr="notOptimiz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75" y="1239870"/>
            <a:ext cx="7223981" cy="4291341"/>
          </a:xfrm>
          <a:prstGeom prst="rect">
            <a:avLst/>
          </a:prstGeom>
        </p:spPr>
      </p:pic>
      <p:pic>
        <p:nvPicPr>
          <p:cNvPr id="6" name="Picture 5" descr="notOptimized-resu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2982"/>
            <a:ext cx="9144000" cy="8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1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还是不准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代码是以字节码的形式被加载到</a:t>
            </a:r>
            <a:r>
              <a:rPr lang="en-US" altLang="zh-CN" dirty="0" smtClean="0"/>
              <a:t>JVM</a:t>
            </a:r>
            <a:r>
              <a:rPr lang="zh-CN" altLang="en-US" dirty="0" smtClean="0"/>
              <a:t>里面执行的。</a:t>
            </a:r>
            <a:endParaRPr lang="en-US" altLang="zh-CN" dirty="0" smtClean="0"/>
          </a:p>
          <a:p>
            <a:r>
              <a:rPr lang="en-US" altLang="zh-CN" dirty="0" smtClean="0"/>
              <a:t>JIT(Just In Time)</a:t>
            </a:r>
            <a:r>
              <a:rPr lang="zh-CN" altLang="en-US" dirty="0" smtClean="0"/>
              <a:t>编译器会把</a:t>
            </a:r>
            <a:r>
              <a:rPr lang="en-US" altLang="zh-CN" dirty="0" smtClean="0"/>
              <a:t>Hot Code</a:t>
            </a:r>
            <a:r>
              <a:rPr lang="zh-CN" altLang="en-US" dirty="0" smtClean="0"/>
              <a:t>编译成机器码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i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766"/>
            <a:ext cx="9199492" cy="4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-XX:+</a:t>
            </a:r>
            <a:r>
              <a:rPr lang="en-US" dirty="0" err="1" smtClean="0"/>
              <a:t>PrintCompilation</a:t>
            </a:r>
            <a:endParaRPr lang="en-US" dirty="0"/>
          </a:p>
        </p:txBody>
      </p:sp>
      <p:pic>
        <p:nvPicPr>
          <p:cNvPr id="6" name="Picture 5" descr="notOptimized-resul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641"/>
            <a:ext cx="9144000" cy="35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4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添加预热阶段</a:t>
            </a:r>
            <a:endParaRPr lang="en-US" dirty="0"/>
          </a:p>
        </p:txBody>
      </p:sp>
      <p:pic>
        <p:nvPicPr>
          <p:cNvPr id="5" name="Picture 4" descr="warm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8" y="1417638"/>
            <a:ext cx="6870348" cy="50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0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warmUp-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933"/>
            <a:ext cx="9144000" cy="53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7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87</Words>
  <Application>Microsoft Macintosh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性能测试</vt:lpstr>
      <vt:lpstr>如果我们要测试这么个方法</vt:lpstr>
      <vt:lpstr>普通青年的做法</vt:lpstr>
      <vt:lpstr>不被优化的</vt:lpstr>
      <vt:lpstr>还是不准</vt:lpstr>
      <vt:lpstr>PowerPoint Presentation</vt:lpstr>
      <vt:lpstr>-XX:+PrintCompilation</vt:lpstr>
      <vt:lpstr>添加预热阶段</vt:lpstr>
      <vt:lpstr>PowerPoint Presentation</vt:lpstr>
      <vt:lpstr>还是可能不准确</vt:lpstr>
      <vt:lpstr>PowerPoint Presentation</vt:lpstr>
      <vt:lpstr>PowerPoint Presentation</vt:lpstr>
      <vt:lpstr>谈谈System.nanoTime()</vt:lpstr>
      <vt:lpstr>参考文档</vt:lpstr>
      <vt:lpstr>Q/A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性能测试</dc:title>
  <dc:creator>明明 徐</dc:creator>
  <cp:lastModifiedBy>明明 徐</cp:lastModifiedBy>
  <cp:revision>15</cp:revision>
  <dcterms:created xsi:type="dcterms:W3CDTF">2012-09-25T16:10:37Z</dcterms:created>
  <dcterms:modified xsi:type="dcterms:W3CDTF">2012-09-28T06:19:48Z</dcterms:modified>
</cp:coreProperties>
</file>