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7"/>
  </p:handoutMasterIdLst>
  <p:sldIdLst>
    <p:sldId id="256" r:id="rId4"/>
    <p:sldId id="258" r:id="rId6"/>
    <p:sldId id="359" r:id="rId7"/>
    <p:sldId id="361" r:id="rId8"/>
    <p:sldId id="274" r:id="rId9"/>
    <p:sldId id="363" r:id="rId10"/>
    <p:sldId id="316" r:id="rId11"/>
    <p:sldId id="260" r:id="rId12"/>
    <p:sldId id="341" r:id="rId13"/>
    <p:sldId id="342" r:id="rId14"/>
    <p:sldId id="349" r:id="rId15"/>
    <p:sldId id="350" r:id="rId16"/>
    <p:sldId id="373" r:id="rId17"/>
    <p:sldId id="382" r:id="rId18"/>
    <p:sldId id="365" r:id="rId19"/>
    <p:sldId id="372" r:id="rId20"/>
    <p:sldId id="371" r:id="rId21"/>
    <p:sldId id="366" r:id="rId22"/>
    <p:sldId id="317" r:id="rId23"/>
    <p:sldId id="269" r:id="rId24"/>
    <p:sldId id="367" r:id="rId25"/>
    <p:sldId id="29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71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物联网设备多为无线移动设备，组网通常是不稳定的，设备经常频繁地迁入迁出，通信方式经常会发生变化，通信质量难以保证。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要将多物联网终端设备连接起来形成一个统一的智能设备。数据同步与任务调度是非常重要的问题。与传统分布式应用场景不同，异构非对称的分布式应用场景由于各终端的存储计算能力不一样，因此各终端设备间的数据同步比传统场景会困难很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物联网硬件设备功能各异，计算和存储能力也天差地别，如何正确地分配任务使各设备各尽所能，协调一致地工作，在异构非对称地分布式场景是相当困难的。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为了解决这三个问题，鸿蒙系统开发了分布式软总线子系统，分布式数据管理子系统和分布式任务调度子系统。分布式软总线子系统负责各硬件设备之间的通信连接，能够实现设备发现，连接，选路，建链，</a:t>
            </a:r>
            <a:r>
              <a:rPr lang="en-US" altLang="zh-CN" dirty="0"/>
              <a:t>QoS</a:t>
            </a:r>
            <a:r>
              <a:rPr lang="zh-CN" altLang="en-US" dirty="0"/>
              <a:t>保障等功能。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再重新回顾前面的架构图，也可以看到前面提到的，框架层的用户程序框架，系统服务层的分布式任务调度子系统，方舟多语言运行子系统等都是系统基本能力子系统集中的子系统，即都是鸿蒙系统正常运行所必须具备的子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Google Fuchsia基于模块化设计，打破了应用程序的概念。软件单元称为软件包。软件包是一个被选中的文件—包括元数据、清单文件和可执行元素。后者在Google术语中称为组件。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在异构非对称的物联网场景，设备的迁入迁出，设备通信距离的改变对整个物联网系统来说影响是巨大的，这些问题如果交给应用开发者来做会大大加大其开发负担和难度，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在异构非对称的物联网场景，设备的迁入迁出，设备通信距离的改变对整个物联网系统来说影响是巨大的，这些问题如果交给应用开发者来做会大大加大其开发负担和难度，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这是华为官方文档中给出的系统架构图。对鸿蒙系统架构的理解，可以分为两个方向来进行。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纵向的层次结构较为常规，分为应用层，框架层，系统服务层和内核层，在后面会穿插着介绍。横向按系统，子系统和组件的三级结构逐级展开，鸿蒙的三级结构也正是鸿蒙操作系统实现弹性部署，能够适配多种类物联网终端的关键架构设计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系统，子系统和组件三级结构中的系统实际就是指的整个鸿蒙操作系统。子系统可以理解成一类功能，比如分布式任务调度，就是一个分布式任务调度子系统；子系统实际上包含了很多功能相似，可以彼此替代，但是相互之间适用场景不同的模块。这些模块在鸿蒙系统中被称之为组件，根据特定的系统选用符合场景需求的组件，就可以实现多种物联网终端的弹性部署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接下来将以内核子系统为例来具体阐述一下。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Fuchsia OS的系统架构也基于模块化方法。操作系统由四个或多或少的独立级别组成，每个级别都有其自己的任务：Zircon，Garnet，Peridot和Topaz。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Zircon</a:t>
            </a:r>
            <a:endParaRPr lang="zh-CN" altLang="en-US" dirty="0"/>
          </a:p>
          <a:p>
            <a:r>
              <a:rPr lang="zh-CN" altLang="en-US" dirty="0"/>
              <a:t>Zircon（以前为Magenta）是新的Google操作系统的基础，但严格来说，它不是Fuchsia OS的一部分，也可以与其他操作系统一起使用。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Zircon包含Fuchsia OS的内核，设备管理器，最核心的第一层设备驱动程序以及底层系统库（如libc和launchpad）。此外，Zircon还提供FIDL（Fuchsia 接口定义语言），这是一种用于进程间通信的协议。FIDL是独立于编程语言的，但是与流行的编程语言（例如C，C ++，Dart，Go和Rust）具有联系。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作为Fuchsia OS的基础，Zircon提供了对后续级别的硬件访问，在共享硬件资源上创建了软件抽象，并充当了低级软件开发的平台。Zircon是Project Little Kernel（LK）的结果，该项目充当Android的引导程序。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Garnet</a:t>
            </a:r>
            <a:endParaRPr lang="zh-CN" altLang="en-US" dirty="0"/>
          </a:p>
          <a:p>
            <a:r>
              <a:rPr lang="zh-CN" altLang="en-US" dirty="0"/>
              <a:t>Garnet是基于Zircon的第一款针对Fuchsia 的系统层。提供了设备级别的各种系统服务以及网络，媒体和图形服务，例如，用于软件安装，系统管理以及与其他系统的通信。Garnet包含图形渲染器Escher，程序包管理和更新系统Amber以及文本和代码编辑器Xi。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Peridot</a:t>
            </a:r>
            <a:endParaRPr lang="zh-CN" altLang="en-US" dirty="0"/>
          </a:p>
          <a:p>
            <a:r>
              <a:rPr lang="zh-CN" altLang="en-US" dirty="0"/>
              <a:t>Peridot是Fuchsia OS的操作系统级别，根据当前用户要求在其上管理和编译模块化应用程序（请参见上文）。Peridot的核心成分是Ledger和Maxwell。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Ledger：Ledger是基于云的存储系统（分布式存储系统），它为每个Fuchsia组件（模块或代理）提供单独的数据存储。这在不同设备之间同步。这使用户可以在当前Fuchsia 的设备上继续停留在其他Fuchsia 的设备上的位置。</a:t>
            </a:r>
            <a:endParaRPr lang="zh-CN" altLang="en-US" dirty="0"/>
          </a:p>
          <a:p>
            <a:r>
              <a:rPr lang="zh-CN" altLang="en-US" dirty="0"/>
              <a:t>Maxwell：通过Maxwell，Google在Fuchsia OS中集成了一个组件，该组件将给用户提供了人工智能。就像Fuchsia 一样，Maxwell具有模块化设计。AI系统由一系列代理组成，这些代理分析用户的行为及其所使用的内容，在后台确定合适的信息，并将建议转发给操作系统-例如，应加载哪些模块或故事以适合用户在特定时间的行为。Google语言助手也是AI组件的一部分，该组件将在Fuchsia项目的框架内以代码Kronk的形式进一步开发。</a:t>
            </a:r>
            <a:endParaRPr lang="zh-CN" altLang="en-US" dirty="0"/>
          </a:p>
          <a:p>
            <a:r>
              <a:rPr lang="zh-CN" altLang="en-US" dirty="0"/>
              <a:t>注意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到目前为止，Kronk是Fuchsia OS唯一未作为开源项目开发的组件。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Topaz</a:t>
            </a:r>
            <a:endParaRPr lang="zh-CN" altLang="en-US" dirty="0"/>
          </a:p>
          <a:p>
            <a:r>
              <a:rPr lang="zh-CN" altLang="en-US" dirty="0"/>
              <a:t>Topaz是Fuchsia OS的系统级别，用户可以在其中与操作系统进行交互。在此显示以下级别定义的组件的用户界面：带主屏幕的图形用户界面（取决于设备Armadillo或Capybara）以及模块的可视前端。Google的跨平台开源移动应用程序框架Flutter也已在此系统级别集成。因此，可以假定Fuchsia OS用户将来也将能够运行和使用其他系统的应用程序，例如Android或iOS应用程序。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鸿蒙系统实际是一种异构非对称的分布式操作系统。异构非对称的原因是它作用的终端不仅是传统</a:t>
            </a:r>
            <a:r>
              <a:rPr lang="en-US" altLang="zh-CN" dirty="0"/>
              <a:t>PC</a:t>
            </a:r>
            <a:r>
              <a:rPr lang="zh-CN" altLang="en-US" dirty="0"/>
              <a:t>机或智能手机，也包含智能手表等在内的新兴智能设备。</a:t>
            </a:r>
            <a:r>
              <a:rPr lang="en-US" altLang="zh-CN" dirty="0" err="1"/>
              <a:t>HarmonyOS</a:t>
            </a:r>
            <a:r>
              <a:rPr lang="zh-CN" altLang="en-US" dirty="0"/>
              <a:t>将这些终端物联网设备连接起来，使其协同工作，使用起来就犹如一个统一的智能终端设备。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9209-0764-46BF-A0D4-0673C0669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0505" y="2781935"/>
            <a:ext cx="9385935" cy="838200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鸿蒙与</a:t>
            </a:r>
            <a:r>
              <a:rPr lang="en-US" altLang="zh-CN" sz="5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Fuchsia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操作系统的对比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4740" y="4149725"/>
            <a:ext cx="4921885" cy="846455"/>
          </a:xfrm>
        </p:spPr>
        <p:txBody>
          <a:bodyPr>
            <a:normAutofit fontScale="90000" lnSpcReduction="10000"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报告人：任炬老师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报告时间：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鸿蒙技术特性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0295"/>
            <a:ext cx="4114800" cy="4403725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物联网设备会频繁迁入迁出网络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742" y="1263658"/>
            <a:ext cx="7148390" cy="52072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鸿蒙技术特性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921" y="862266"/>
            <a:ext cx="10515600" cy="440372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实现硬件互助，功能共享所面临的问题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设备间的数据同步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127" y="2309430"/>
            <a:ext cx="8043743" cy="38483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鸿蒙技术特性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921" y="862266"/>
            <a:ext cx="10515600" cy="440372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实现硬件互助，功能共享所面临的问题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设备间的任务调度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40" y="2304218"/>
            <a:ext cx="8214842" cy="433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鸿蒙技术特性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0028"/>
            <a:ext cx="10515600" cy="4403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鸿蒙通过以下三个系统解决这些问题</a:t>
            </a:r>
            <a:endParaRPr lang="en-US" altLang="zh-CN" dirty="0"/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分布式软总线子系统：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组网不稳定，设备频繁迁入迁出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分布式数据管理子系统：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设备间数据同步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分布式任务调度子系统：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设备间任务调度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3881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28" y="1382148"/>
            <a:ext cx="9825943" cy="4772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Fuchsia技术特性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1521460"/>
            <a:ext cx="10688955" cy="5200015"/>
          </a:xfrm>
        </p:spPr>
        <p:txBody>
          <a:bodyPr/>
          <a:lstStyle/>
          <a:p>
            <a:pPr lvl="0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针对物联网操作系统面临的挑战，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Fuchsia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重新设计了以下部分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原生进程沙箱，解决应用安全和分发问题（黑客）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稳定的驱动接口，硬件厂商可独立维护硬件驱动（硬件）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系统模块化，分层，设备厂商可以灵活定制专有系统（友商）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基于Vulkan和物理渲染的纯3D UI，全局光照（用户）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Flutter应用开发框架（开发者）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Fuchsia技术特性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0" y="2423160"/>
            <a:ext cx="5652135" cy="317373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485775" y="862330"/>
            <a:ext cx="10515600" cy="173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彻底的模块化设计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无论是操作系统还是应用程序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2423160"/>
            <a:ext cx="5657215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Fuchsia技术特性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940" y="2183765"/>
            <a:ext cx="7658100" cy="382905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485775" y="862330"/>
            <a:ext cx="10515600" cy="173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Fuchsia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的内核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Zircon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只提供基本的进程创建和进程间通信功能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Fuchsia技术特性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1521460"/>
            <a:ext cx="10688955" cy="4154170"/>
          </a:xfrm>
        </p:spPr>
        <p:txBody>
          <a:bodyPr/>
          <a:lstStyle/>
          <a:p>
            <a:pPr lvl="0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Fuchsia重新思考了Unix的基础抽象机制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没有全局文件系统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没有用户的概念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进程需要从零创建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不通过中断完成系统调用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344" y="1372864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物联网操作系统的背景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系统架构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技术特性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344" y="1372864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物联网操作系统的背景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系统架构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技术特性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鸿蒙系统总结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430" y="1372870"/>
            <a:ext cx="10727055" cy="51276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系统内核较小</a:t>
            </a:r>
            <a:r>
              <a:rPr lang="en-US" altLang="zh-CN" dirty="0"/>
              <a:t>	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LiteOS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内核最小可到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6KB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，正是这种极小的内核设计，可以使鸿蒙系统适配种类繁多的物联网终端设备。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将通信方面的工作下沉到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华为通过自己在通信领域多年的积累，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包括设备发现，连接，选路，建链，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QoS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保障等应用通信层面的工作下层到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层来实现，减少了物联网终端设备上应用系统的开发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和使用难度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设计了系统，子系统，组件三级架构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鸿蒙系统通过这个三级架构，实现了多硬件平台的弹性部署，使鸿蒙系统能更好地服务于物联网终端设备。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Fuchsia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050" y="1122680"/>
            <a:ext cx="10727055" cy="5303520"/>
          </a:xfrm>
        </p:spPr>
        <p:txBody>
          <a:bodyPr>
            <a:noAutofit/>
          </a:bodyPr>
          <a:lstStyle/>
          <a:p>
            <a:pPr algn="l" defTabSz="914400">
              <a:lnSpc>
                <a:spcPct val="120000"/>
              </a:lnSpc>
              <a:spcBef>
                <a:spcPts val="1000"/>
              </a:spcBef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Fuchsia重新思考了操作系统设计的各个方面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 algn="l" defTabSz="914400">
              <a:lnSpc>
                <a:spcPct val="120000"/>
              </a:lnSpc>
              <a:spcBef>
                <a:spcPts val="1000"/>
              </a:spcBef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是一次难得的从头开始的机会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1000"/>
              </a:spcBef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在服务器平台上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 algn="l" defTabSz="914400">
              <a:lnSpc>
                <a:spcPct val="120000"/>
              </a:lnSpc>
              <a:spcBef>
                <a:spcPts val="1000"/>
              </a:spcBef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原生的进程沙箱机制将带来新的安全特性和容器机制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defTabSz="914400">
              <a:lnSpc>
                <a:spcPct val="120000"/>
              </a:lnSpc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在桌面平台上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 algn="l" defTabSz="914400">
              <a:lnSpc>
                <a:spcPct val="120000"/>
              </a:lnSpc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类似于游戏3D引擎pipeline的图形栈以及毫无遗产负担的实现将使电子娱乐应用变得更为高效；无缝兼容庞大的Android生态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defTabSz="914400">
              <a:lnSpc>
                <a:spcPct val="120000"/>
              </a:lnSpc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在移动平台上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 algn="l" defTabSz="914400">
              <a:lnSpc>
                <a:spcPct val="120000"/>
              </a:lnSpc>
              <a:buClrTx/>
              <a:buSzTx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系统的模块化方便第三方设备厂商的全面定制，驱动框架方便硬件厂商编写和维护私有驱动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128"/>
            <a:ext cx="10515600" cy="1325563"/>
          </a:xfrm>
        </p:spPr>
        <p:txBody>
          <a:bodyPr/>
          <a:lstStyle/>
          <a:p>
            <a:pPr algn="ctr"/>
            <a:r>
              <a:rPr lang="en-US" altLang="zh-CN" sz="5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5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 Q&amp;A...</a:t>
            </a:r>
            <a:endParaRPr lang="en-US" altLang="zh-CN" sz="5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现代物联网操作系统的背景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344" y="1372864"/>
            <a:ext cx="10515600" cy="4351338"/>
          </a:xfrm>
        </p:spPr>
        <p:txBody>
          <a:bodyPr>
            <a:normAutofit/>
          </a:bodyPr>
          <a:lstStyle/>
          <a:p>
            <a:pPr marL="0" lvl="1" fontAlgn="auto"/>
            <a:r>
              <a:rPr lang="zh-CN" sz="2800" b="1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一个成功的物联网操作系统需要满足各个方面的需求</a:t>
            </a:r>
            <a:endParaRPr sz="280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lvl="2" fontAlgn="auto"/>
            <a:r>
              <a:rPr sz="233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上游硬件厂商</a:t>
            </a:r>
            <a:endParaRPr sz="233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914400" lvl="3" fontAlgn="auto"/>
            <a:r>
              <a:rPr lang="zh-CN" sz="2095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兼容异构设备</a:t>
            </a:r>
            <a:endParaRPr sz="2095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lvl="2" fontAlgn="auto"/>
            <a:r>
              <a:rPr sz="233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下游应用开发者</a:t>
            </a:r>
            <a:endParaRPr sz="233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914400" lvl="3" fontAlgn="auto"/>
            <a:r>
              <a:rPr lang="zh-CN" sz="2095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提供统一的开发框架，减少开发成本</a:t>
            </a:r>
            <a:endParaRPr sz="2095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lvl="2" fontAlgn="auto"/>
            <a:r>
              <a:rPr sz="233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设备友商</a:t>
            </a:r>
            <a:endParaRPr sz="233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914400" lvl="3" fontAlgn="auto"/>
            <a:r>
              <a:rPr lang="zh-CN" sz="2095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友好的社区生态，方便不同厂商共同开发</a:t>
            </a:r>
            <a:endParaRPr sz="2095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lvl="2" fontAlgn="auto"/>
            <a:r>
              <a:rPr sz="233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用户</a:t>
            </a:r>
            <a:endParaRPr sz="233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914400" lvl="3" fontAlgn="auto"/>
            <a:r>
              <a:rPr lang="zh-CN" sz="2095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用户界面易于使用</a:t>
            </a:r>
            <a:endParaRPr sz="2095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457200" lvl="2" fontAlgn="auto"/>
            <a:r>
              <a:rPr sz="233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黑客</a:t>
            </a:r>
            <a:endParaRPr sz="233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914400" lvl="3" fontAlgn="auto"/>
            <a:r>
              <a:rPr lang="zh-CN" sz="2095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安全性强，不容易被黑客攻破</a:t>
            </a:r>
            <a:endParaRPr lang="zh-CN" sz="2095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344" y="1372864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物联网操作系统的背景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系统架构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技术特性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鸿蒙系统架构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183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19" y="1205930"/>
            <a:ext cx="11404551" cy="5538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Fuchsia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183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1348105"/>
            <a:ext cx="9460230" cy="530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4455" y="4959350"/>
            <a:ext cx="214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微内核和系统库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74455" y="3959860"/>
            <a:ext cx="214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设备驱动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74455" y="2960370"/>
            <a:ext cx="214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系统服务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974455" y="1960880"/>
            <a:ext cx="214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用户界面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344" y="1372864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物联网操作系统的背景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系统架构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技术特性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鸿蒙技术特性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1521460"/>
            <a:ext cx="10688955" cy="5200015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硬件互助，功能共享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一次开发，多端部署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统一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，弹性部署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系统，子系统，组件这种可裁剪的弹性架构保证了弹性部署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0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鸿蒙技术特性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603" y="775879"/>
            <a:ext cx="10515600" cy="440372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硬件互助，功能共享</a:t>
            </a:r>
            <a:r>
              <a:rPr lang="en-US" altLang="zh-CN" dirty="0"/>
              <a:t>	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9E0D-5BD0-4187-AFDC-2C009718C50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220" y="2101442"/>
            <a:ext cx="9582852" cy="4133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299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楷体</vt:lpstr>
      <vt:lpstr>Times New Roman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鸿蒙与Fuchsia操作系统的对比</vt:lpstr>
      <vt:lpstr>提纲</vt:lpstr>
      <vt:lpstr>现代物联网操作系统的背景</vt:lpstr>
      <vt:lpstr>提纲</vt:lpstr>
      <vt:lpstr>鸿蒙系统架构</vt:lpstr>
      <vt:lpstr>Fuchsia系统架构</vt:lpstr>
      <vt:lpstr>提纲</vt:lpstr>
      <vt:lpstr>鸿蒙技术特性</vt:lpstr>
      <vt:lpstr>鸿蒙技术特性</vt:lpstr>
      <vt:lpstr>鸿蒙技术特性</vt:lpstr>
      <vt:lpstr>鸿蒙技术特性</vt:lpstr>
      <vt:lpstr>鸿蒙技术特性</vt:lpstr>
      <vt:lpstr>鸿蒙技术特性</vt:lpstr>
      <vt:lpstr>技术特性</vt:lpstr>
      <vt:lpstr>Fuchsia技术特性</vt:lpstr>
      <vt:lpstr>Fuchsia技术特性</vt:lpstr>
      <vt:lpstr>Fuchsia技术特性</vt:lpstr>
      <vt:lpstr>Fuchsia技术特性</vt:lpstr>
      <vt:lpstr>提纲</vt:lpstr>
      <vt:lpstr> 鸿蒙系统总结 </vt:lpstr>
      <vt:lpstr> Fuchsia总结 </vt:lpstr>
      <vt:lpstr>Thanks，and Q&amp;A...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面向下一代IoT操作系统的  流式计算平台</dc:title>
  <dc:creator>王 恒宇</dc:creator>
  <cp:lastModifiedBy>dell</cp:lastModifiedBy>
  <cp:revision>72</cp:revision>
  <dcterms:created xsi:type="dcterms:W3CDTF">2019-11-08T16:16:00Z</dcterms:created>
  <dcterms:modified xsi:type="dcterms:W3CDTF">2021-06-19T11:28:47Z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  <property fmtid="{D5CDD505-2E9C-101B-9397-08002B2CF9AE}" pid="3" name="ICV">
    <vt:lpwstr>2B200FD78B2F41A483C5D0F6780DB647</vt:lpwstr>
  </property>
</Properties>
</file>