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6700;&#38754;\python_picture\onebox1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&#26700;&#38754;\python_picture\onebox2.xlsx" TargetMode="External"/><Relationship Id="rId4" Type="http://schemas.openxmlformats.org/officeDocument/2006/relationships/themeOverride" Target="../theme/themeOverride2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&#26700;&#38754;\python_picture\onebox3.xlsx" TargetMode="External"/><Relationship Id="rId4" Type="http://schemas.openxmlformats.org/officeDocument/2006/relationships/themeOverride" Target="../theme/themeOverride3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&#26700;&#38754;\python_picture\onebox4.xlsx" TargetMode="External"/><Relationship Id="rId4" Type="http://schemas.openxmlformats.org/officeDocument/2006/relationships/themeOverride" Target="../theme/themeOverride4.xm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&#26700;&#38754;\python_picture\twobox1.xlsx" TargetMode="External"/><Relationship Id="rId4" Type="http://schemas.openxmlformats.org/officeDocument/2006/relationships/themeOverride" Target="../theme/themeOverride5.xm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&#26700;&#38754;\python_picture\twobox2.xlsx" TargetMode="External"/><Relationship Id="rId4" Type="http://schemas.openxmlformats.org/officeDocument/2006/relationships/themeOverride" Target="../theme/themeOverride6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Sheet1!$A$2:$A$2121</cx:f>
        <cx:lvl ptCount="2120">
          <cx:pt idx="0">Beneteau</cx:pt>
          <cx:pt idx="1">Beneteau</cx:pt>
          <cx:pt idx="2">Beneteau</cx:pt>
          <cx:pt idx="3">Beneteau</cx:pt>
          <cx:pt idx="4">Beneteau</cx:pt>
          <cx:pt idx="5">Beneteau</cx:pt>
          <cx:pt idx="6">Beneteau</cx:pt>
          <cx:pt idx="7">Beneteau</cx:pt>
          <cx:pt idx="8">Beneteau</cx:pt>
          <cx:pt idx="9">Beneteau</cx:pt>
          <cx:pt idx="10">Beneteau</cx:pt>
          <cx:pt idx="11">Beneteau</cx:pt>
          <cx:pt idx="12">Beneteau</cx:pt>
          <cx:pt idx="13">Beneteau</cx:pt>
          <cx:pt idx="14">Beneteau</cx:pt>
          <cx:pt idx="15">Beneteau</cx:pt>
          <cx:pt idx="16">Beneteau</cx:pt>
          <cx:pt idx="17">Beneteau</cx:pt>
          <cx:pt idx="18">Beneteau</cx:pt>
          <cx:pt idx="19">Beneteau</cx:pt>
          <cx:pt idx="20">Beneteau</cx:pt>
          <cx:pt idx="21">Beneteau</cx:pt>
          <cx:pt idx="22">Beneteau</cx:pt>
          <cx:pt idx="23">Beneteau</cx:pt>
          <cx:pt idx="24">Beneteau</cx:pt>
          <cx:pt idx="25">Beneteau</cx:pt>
          <cx:pt idx="26">Beneteau</cx:pt>
          <cx:pt idx="27">Beneteau</cx:pt>
          <cx:pt idx="28">Beneteau</cx:pt>
          <cx:pt idx="29">Beneteau</cx:pt>
          <cx:pt idx="30">Beneteau</cx:pt>
          <cx:pt idx="31">Beneteau</cx:pt>
          <cx:pt idx="32">Beneteau</cx:pt>
          <cx:pt idx="33">Beneteau</cx:pt>
          <cx:pt idx="34">Beneteau</cx:pt>
          <cx:pt idx="35">Beneteau</cx:pt>
          <cx:pt idx="36">Beneteau</cx:pt>
          <cx:pt idx="37">Beneteau</cx:pt>
          <cx:pt idx="38">Beneteau</cx:pt>
          <cx:pt idx="39">Beneteau</cx:pt>
          <cx:pt idx="40">Beneteau</cx:pt>
          <cx:pt idx="41">Beneteau</cx:pt>
          <cx:pt idx="42">Beneteau</cx:pt>
          <cx:pt idx="43">Beneteau</cx:pt>
          <cx:pt idx="44">Beneteau</cx:pt>
          <cx:pt idx="45">Beneteau</cx:pt>
          <cx:pt idx="46">Beneteau</cx:pt>
          <cx:pt idx="47">Beneteau</cx:pt>
          <cx:pt idx="48">Beneteau</cx:pt>
          <cx:pt idx="49">Beneteau</cx:pt>
          <cx:pt idx="50">Beneteau</cx:pt>
          <cx:pt idx="51">Beneteau</cx:pt>
          <cx:pt idx="52">Beneteau</cx:pt>
          <cx:pt idx="53">Beneteau</cx:pt>
          <cx:pt idx="54">Beneteau</cx:pt>
          <cx:pt idx="55">Beneteau</cx:pt>
          <cx:pt idx="56">Beneteau</cx:pt>
          <cx:pt idx="57">Beneteau</cx:pt>
          <cx:pt idx="58">Beneteau</cx:pt>
          <cx:pt idx="59">Beneteau</cx:pt>
          <cx:pt idx="60">Beneteau</cx:pt>
          <cx:pt idx="61">Beneteau</cx:pt>
          <cx:pt idx="62">Beneteau</cx:pt>
          <cx:pt idx="63">Beneteau</cx:pt>
          <cx:pt idx="64">Beneteau</cx:pt>
          <cx:pt idx="65">Beneteau</cx:pt>
          <cx:pt idx="66">Beneteau</cx:pt>
          <cx:pt idx="67">Beneteau</cx:pt>
          <cx:pt idx="68">Beneteau</cx:pt>
          <cx:pt idx="69">Beneteau</cx:pt>
          <cx:pt idx="70">Beneteau</cx:pt>
          <cx:pt idx="71">Beneteau</cx:pt>
          <cx:pt idx="72">Beneteau</cx:pt>
          <cx:pt idx="73">Beneteau</cx:pt>
          <cx:pt idx="74">Beneteau</cx:pt>
          <cx:pt idx="75">Beneteau</cx:pt>
          <cx:pt idx="76">Beneteau</cx:pt>
          <cx:pt idx="77">Beneteau</cx:pt>
          <cx:pt idx="78">Beneteau</cx:pt>
          <cx:pt idx="79">Beneteau</cx:pt>
          <cx:pt idx="80">Beneteau</cx:pt>
          <cx:pt idx="81">Beneteau</cx:pt>
          <cx:pt idx="82">Beneteau</cx:pt>
          <cx:pt idx="83">Beneteau</cx:pt>
          <cx:pt idx="84">Beneteau</cx:pt>
          <cx:pt idx="85">Beneteau</cx:pt>
          <cx:pt idx="86">Beneteau</cx:pt>
          <cx:pt idx="87">Beneteau</cx:pt>
          <cx:pt idx="88">Beneteau</cx:pt>
          <cx:pt idx="89">Beneteau</cx:pt>
          <cx:pt idx="90">Beneteau</cx:pt>
          <cx:pt idx="91">Beneteau</cx:pt>
          <cx:pt idx="92">Beneteau</cx:pt>
          <cx:pt idx="93">Beneteau</cx:pt>
          <cx:pt idx="94">Beneteau</cx:pt>
          <cx:pt idx="95">Beneteau</cx:pt>
          <cx:pt idx="96">Beneteau</cx:pt>
          <cx:pt idx="97">Beneteau</cx:pt>
          <cx:pt idx="98">Beneteau</cx:pt>
          <cx:pt idx="99">Beneteau</cx:pt>
          <cx:pt idx="100">Beneteau</cx:pt>
          <cx:pt idx="101">Beneteau</cx:pt>
          <cx:pt idx="102">Beneteau</cx:pt>
          <cx:pt idx="103">Beneteau</cx:pt>
          <cx:pt idx="104">Beneteau</cx:pt>
          <cx:pt idx="105">Beneteau</cx:pt>
          <cx:pt idx="106">Beneteau</cx:pt>
          <cx:pt idx="107">Beneteau</cx:pt>
          <cx:pt idx="108">Beneteau</cx:pt>
          <cx:pt idx="109">Beneteau</cx:pt>
          <cx:pt idx="110">Beneteau</cx:pt>
          <cx:pt idx="111">Beneteau</cx:pt>
          <cx:pt idx="112">Beneteau</cx:pt>
          <cx:pt idx="113">Beneteau</cx:pt>
          <cx:pt idx="114">Beneteau</cx:pt>
          <cx:pt idx="115">Beneteau</cx:pt>
          <cx:pt idx="116">Beneteau</cx:pt>
          <cx:pt idx="117">Beneteau</cx:pt>
          <cx:pt idx="118">Beneteau</cx:pt>
          <cx:pt idx="119">Beneteau</cx:pt>
          <cx:pt idx="120">Beneteau</cx:pt>
          <cx:pt idx="121">Beneteau</cx:pt>
          <cx:pt idx="122">Beneteau</cx:pt>
          <cx:pt idx="123">Beneteau</cx:pt>
          <cx:pt idx="124">Beneteau</cx:pt>
          <cx:pt idx="125">Beneteau</cx:pt>
          <cx:pt idx="126">Beneteau</cx:pt>
          <cx:pt idx="127">Beneteau</cx:pt>
          <cx:pt idx="128">Beneteau</cx:pt>
          <cx:pt idx="129">Beneteau</cx:pt>
          <cx:pt idx="130">Beneteau</cx:pt>
          <cx:pt idx="131">Beneteau</cx:pt>
          <cx:pt idx="132">Beneteau</cx:pt>
          <cx:pt idx="133">Beneteau</cx:pt>
          <cx:pt idx="134">Beneteau</cx:pt>
          <cx:pt idx="135">Beneteau</cx:pt>
          <cx:pt idx="136">Beneteau</cx:pt>
          <cx:pt idx="137">Beneteau</cx:pt>
          <cx:pt idx="138">Beneteau</cx:pt>
          <cx:pt idx="139">Beneteau</cx:pt>
          <cx:pt idx="140">Beneteau</cx:pt>
          <cx:pt idx="141">Beneteau</cx:pt>
          <cx:pt idx="142">Beneteau</cx:pt>
          <cx:pt idx="143">Beneteau</cx:pt>
          <cx:pt idx="144">Beneteau</cx:pt>
          <cx:pt idx="145">Beneteau</cx:pt>
          <cx:pt idx="146">Beneteau</cx:pt>
          <cx:pt idx="147">Beneteau</cx:pt>
          <cx:pt idx="148">Beneteau</cx:pt>
          <cx:pt idx="149">Beneteau</cx:pt>
          <cx:pt idx="150">Beneteau</cx:pt>
          <cx:pt idx="151">Beneteau</cx:pt>
          <cx:pt idx="152">Beneteau</cx:pt>
          <cx:pt idx="153">Beneteau</cx:pt>
          <cx:pt idx="154">Beneteau</cx:pt>
          <cx:pt idx="155">Beneteau</cx:pt>
          <cx:pt idx="156">Beneteau</cx:pt>
          <cx:pt idx="157">Beneteau</cx:pt>
          <cx:pt idx="158">Beneteau</cx:pt>
          <cx:pt idx="159">Beneteau</cx:pt>
          <cx:pt idx="160">Beneteau</cx:pt>
          <cx:pt idx="161">Beneteau</cx:pt>
          <cx:pt idx="162">Beneteau</cx:pt>
          <cx:pt idx="163">Beneteau</cx:pt>
          <cx:pt idx="164">Beneteau</cx:pt>
          <cx:pt idx="165">Beneteau</cx:pt>
          <cx:pt idx="166">Beneteau</cx:pt>
          <cx:pt idx="167">Beneteau</cx:pt>
          <cx:pt idx="168">Beneteau</cx:pt>
          <cx:pt idx="169">Beneteau</cx:pt>
          <cx:pt idx="170">Beneteau</cx:pt>
          <cx:pt idx="171">Beneteau</cx:pt>
          <cx:pt idx="172">Beneteau</cx:pt>
          <cx:pt idx="173">Beneteau</cx:pt>
          <cx:pt idx="174">Beneteau</cx:pt>
          <cx:pt idx="175">Beneteau</cx:pt>
          <cx:pt idx="176">Beneteau</cx:pt>
          <cx:pt idx="177">Beneteau</cx:pt>
          <cx:pt idx="178">Beneteau</cx:pt>
          <cx:pt idx="179">Beneteau</cx:pt>
          <cx:pt idx="180">Beneteau</cx:pt>
          <cx:pt idx="181">Beneteau</cx:pt>
          <cx:pt idx="182">Beneteau</cx:pt>
          <cx:pt idx="183">Beneteau</cx:pt>
          <cx:pt idx="184">Beneteau</cx:pt>
          <cx:pt idx="185">Beneteau</cx:pt>
          <cx:pt idx="186">Beneteau</cx:pt>
          <cx:pt idx="187">Beneteau</cx:pt>
          <cx:pt idx="188">Beneteau</cx:pt>
          <cx:pt idx="189">Beneteau</cx:pt>
          <cx:pt idx="190">Beneteau</cx:pt>
          <cx:pt idx="191">Beneteau</cx:pt>
          <cx:pt idx="192">Beneteau</cx:pt>
          <cx:pt idx="193">Beneteau</cx:pt>
          <cx:pt idx="194">Beneteau</cx:pt>
          <cx:pt idx="195">Beneteau</cx:pt>
          <cx:pt idx="196">Beneteau</cx:pt>
          <cx:pt idx="197">Beneteau</cx:pt>
          <cx:pt idx="198">Beneteau</cx:pt>
          <cx:pt idx="199">Beneteau</cx:pt>
          <cx:pt idx="200">Beneteau</cx:pt>
          <cx:pt idx="201">Beneteau</cx:pt>
          <cx:pt idx="202">Beneteau</cx:pt>
          <cx:pt idx="203">Beneteau</cx:pt>
          <cx:pt idx="204">Beneteau</cx:pt>
          <cx:pt idx="205">Beneteau</cx:pt>
          <cx:pt idx="206">Beneteau</cx:pt>
          <cx:pt idx="207">Beneteau</cx:pt>
          <cx:pt idx="208">Beneteau</cx:pt>
          <cx:pt idx="209">Beneteau</cx:pt>
          <cx:pt idx="210">Beneteau</cx:pt>
          <cx:pt idx="211">Beneteau</cx:pt>
          <cx:pt idx="212">Beneteau</cx:pt>
          <cx:pt idx="213">Beneteau</cx:pt>
          <cx:pt idx="214">Beneteau</cx:pt>
          <cx:pt idx="215">Beneteau</cx:pt>
          <cx:pt idx="216">Beneteau</cx:pt>
          <cx:pt idx="217">Beneteau</cx:pt>
          <cx:pt idx="218">Beneteau</cx:pt>
          <cx:pt idx="219">Beneteau</cx:pt>
          <cx:pt idx="220">Beneteau</cx:pt>
          <cx:pt idx="221">Beneteau</cx:pt>
          <cx:pt idx="222">Beneteau</cx:pt>
          <cx:pt idx="223">Beneteau</cx:pt>
          <cx:pt idx="224">Beneteau</cx:pt>
          <cx:pt idx="225">Beneteau</cx:pt>
          <cx:pt idx="226">Beneteau</cx:pt>
          <cx:pt idx="227">Beneteau</cx:pt>
          <cx:pt idx="228">Beneteau</cx:pt>
          <cx:pt idx="229">Beneteau</cx:pt>
          <cx:pt idx="230">Beneteau</cx:pt>
          <cx:pt idx="231">Beneteau</cx:pt>
          <cx:pt idx="232">Beneteau</cx:pt>
          <cx:pt idx="233">Beneteau</cx:pt>
          <cx:pt idx="234">Beneteau</cx:pt>
          <cx:pt idx="235">Beneteau</cx:pt>
          <cx:pt idx="236">Beneteau</cx:pt>
          <cx:pt idx="237">Beneteau</cx:pt>
          <cx:pt idx="238">Beneteau</cx:pt>
          <cx:pt idx="239">Beneteau</cx:pt>
          <cx:pt idx="240">Beneteau</cx:pt>
          <cx:pt idx="241">Beneteau</cx:pt>
          <cx:pt idx="242">Beneteau</cx:pt>
          <cx:pt idx="243">Beneteau</cx:pt>
          <cx:pt idx="244">Beneteau</cx:pt>
          <cx:pt idx="245">Beneteau</cx:pt>
          <cx:pt idx="246">Beneteau</cx:pt>
          <cx:pt idx="247">Beneteau</cx:pt>
          <cx:pt idx="248">Beneteau</cx:pt>
          <cx:pt idx="249">Beneteau</cx:pt>
          <cx:pt idx="250">Beneteau</cx:pt>
          <cx:pt idx="251">Beneteau</cx:pt>
          <cx:pt idx="252">Beneteau</cx:pt>
          <cx:pt idx="253">Beneteau</cx:pt>
          <cx:pt idx="254">Beneteau</cx:pt>
          <cx:pt idx="255">Beneteau</cx:pt>
          <cx:pt idx="256">Beneteau</cx:pt>
          <cx:pt idx="257">Beneteau</cx:pt>
          <cx:pt idx="258">Beneteau</cx:pt>
          <cx:pt idx="259">Beneteau</cx:pt>
          <cx:pt idx="260">Beneteau</cx:pt>
          <cx:pt idx="261">Beneteau</cx:pt>
          <cx:pt idx="262">Beneteau</cx:pt>
          <cx:pt idx="263">Beneteau</cx:pt>
          <cx:pt idx="264">Beneteau</cx:pt>
          <cx:pt idx="265">Beneteau</cx:pt>
          <cx:pt idx="266">Beneteau</cx:pt>
          <cx:pt idx="267">Beneteau</cx:pt>
          <cx:pt idx="268">Beneteau</cx:pt>
          <cx:pt idx="269">Beneteau</cx:pt>
          <cx:pt idx="270">Beneteau</cx:pt>
          <cx:pt idx="271">Beneteau</cx:pt>
          <cx:pt idx="272">Beneteau</cx:pt>
          <cx:pt idx="273">Beneteau</cx:pt>
          <cx:pt idx="274">Beneteau</cx:pt>
          <cx:pt idx="275">Beneteau</cx:pt>
          <cx:pt idx="276">Beneteau</cx:pt>
          <cx:pt idx="277">Beneteau</cx:pt>
          <cx:pt idx="278">Beneteau</cx:pt>
          <cx:pt idx="279">Beneteau</cx:pt>
          <cx:pt idx="280">Beneteau</cx:pt>
          <cx:pt idx="281">Beneteau</cx:pt>
          <cx:pt idx="282">Beneteau</cx:pt>
          <cx:pt idx="283">Beneteau</cx:pt>
          <cx:pt idx="284">Beneteau</cx:pt>
          <cx:pt idx="285">Beneteau</cx:pt>
          <cx:pt idx="286">Beneteau</cx:pt>
          <cx:pt idx="287">Beneteau</cx:pt>
          <cx:pt idx="288">Beneteau</cx:pt>
          <cx:pt idx="289">Beneteau</cx:pt>
          <cx:pt idx="290">Beneteau</cx:pt>
          <cx:pt idx="291">Beneteau</cx:pt>
          <cx:pt idx="292">Beneteau</cx:pt>
          <cx:pt idx="293">Beneteau</cx:pt>
          <cx:pt idx="294">Beneteau</cx:pt>
          <cx:pt idx="295">Beneteau</cx:pt>
          <cx:pt idx="296">Beneteau</cx:pt>
          <cx:pt idx="297">Beneteau</cx:pt>
          <cx:pt idx="298">Beneteau</cx:pt>
          <cx:pt idx="299">Beneteau</cx:pt>
          <cx:pt idx="300">Beneteau</cx:pt>
          <cx:pt idx="301">Beneteau</cx:pt>
          <cx:pt idx="302">Beneteau</cx:pt>
          <cx:pt idx="303">Beneteau</cx:pt>
          <cx:pt idx="304">Beneteau</cx:pt>
          <cx:pt idx="305">Beneteau</cx:pt>
          <cx:pt idx="306">Beneteau</cx:pt>
          <cx:pt idx="307">Beneteau</cx:pt>
          <cx:pt idx="308">Beneteau</cx:pt>
          <cx:pt idx="309">Beneteau</cx:pt>
          <cx:pt idx="310">Beneteau</cx:pt>
          <cx:pt idx="311">Beneteau</cx:pt>
          <cx:pt idx="312">Beneteau</cx:pt>
          <cx:pt idx="313">Beneteau</cx:pt>
          <cx:pt idx="314">Beneteau</cx:pt>
          <cx:pt idx="315">Beneteau</cx:pt>
          <cx:pt idx="316">Beneteau</cx:pt>
          <cx:pt idx="317">Beneteau</cx:pt>
          <cx:pt idx="318">Beneteau</cx:pt>
          <cx:pt idx="319">Beneteau</cx:pt>
          <cx:pt idx="320">Beneteau</cx:pt>
          <cx:pt idx="321">Beneteau</cx:pt>
          <cx:pt idx="322">Beneteau</cx:pt>
          <cx:pt idx="323">Beneteau</cx:pt>
          <cx:pt idx="324">Beneteau</cx:pt>
          <cx:pt idx="325">Beneteau</cx:pt>
          <cx:pt idx="326">Beneteau</cx:pt>
          <cx:pt idx="327">Beneteau</cx:pt>
          <cx:pt idx="328">Beneteau</cx:pt>
          <cx:pt idx="329">Beneteau</cx:pt>
          <cx:pt idx="330">Beneteau</cx:pt>
          <cx:pt idx="331">Beneteau</cx:pt>
          <cx:pt idx="332">Beneteau</cx:pt>
          <cx:pt idx="333">Beneteau</cx:pt>
          <cx:pt idx="334">Beneteau</cx:pt>
          <cx:pt idx="335">Beneteau</cx:pt>
          <cx:pt idx="336">Beneteau</cx:pt>
          <cx:pt idx="337">Beneteau</cx:pt>
          <cx:pt idx="338">Beneteau</cx:pt>
          <cx:pt idx="339">Beneteau</cx:pt>
          <cx:pt idx="340">Beneteau</cx:pt>
          <cx:pt idx="341">Beneteau</cx:pt>
          <cx:pt idx="342">Beneteau</cx:pt>
          <cx:pt idx="343">Beneteau</cx:pt>
          <cx:pt idx="344">Beneteau</cx:pt>
          <cx:pt idx="345">Beneteau</cx:pt>
          <cx:pt idx="346">Beneteau</cx:pt>
          <cx:pt idx="347">Beneteau</cx:pt>
          <cx:pt idx="348">Beneteau</cx:pt>
          <cx:pt idx="349">Beneteau</cx:pt>
          <cx:pt idx="350">Beneteau</cx:pt>
          <cx:pt idx="351">Beneteau</cx:pt>
          <cx:pt idx="352">Beneteau</cx:pt>
          <cx:pt idx="353">Beneteau</cx:pt>
          <cx:pt idx="354">Beneteau</cx:pt>
          <cx:pt idx="355">Beneteau</cx:pt>
          <cx:pt idx="356">Beneteau</cx:pt>
          <cx:pt idx="357">Beneteau</cx:pt>
          <cx:pt idx="358">Beneteau</cx:pt>
          <cx:pt idx="359">Beneteau</cx:pt>
          <cx:pt idx="360">Beneteau</cx:pt>
          <cx:pt idx="361">Beneteau</cx:pt>
          <cx:pt idx="362">Beneteau</cx:pt>
          <cx:pt idx="363">Beneteau</cx:pt>
          <cx:pt idx="364">Beneteau</cx:pt>
          <cx:pt idx="365">Beneteau</cx:pt>
          <cx:pt idx="366">Beneteau</cx:pt>
          <cx:pt idx="367">Beneteau</cx:pt>
          <cx:pt idx="368">Beneteau</cx:pt>
          <cx:pt idx="369">Beneteau</cx:pt>
          <cx:pt idx="370">Beneteau</cx:pt>
          <cx:pt idx="371">Beneteau</cx:pt>
          <cx:pt idx="372">Beneteau</cx:pt>
          <cx:pt idx="373">Beneteau</cx:pt>
          <cx:pt idx="374">Beneteau</cx:pt>
          <cx:pt idx="375">Beneteau</cx:pt>
          <cx:pt idx="376">Beneteau</cx:pt>
          <cx:pt idx="377">Beneteau</cx:pt>
          <cx:pt idx="378">Beneteau</cx:pt>
          <cx:pt idx="379">Beneteau</cx:pt>
          <cx:pt idx="380">Beneteau</cx:pt>
          <cx:pt idx="381">Beneteau</cx:pt>
          <cx:pt idx="382">Beneteau</cx:pt>
          <cx:pt idx="383">Beneteau</cx:pt>
          <cx:pt idx="384">Beneteau</cx:pt>
          <cx:pt idx="385">Beneteau</cx:pt>
          <cx:pt idx="386">Beneteau</cx:pt>
          <cx:pt idx="387">Beneteau</cx:pt>
          <cx:pt idx="388">Beneteau</cx:pt>
          <cx:pt idx="389">Beneteau</cx:pt>
          <cx:pt idx="390">Beneteau</cx:pt>
          <cx:pt idx="391">Beneteau</cx:pt>
          <cx:pt idx="392">Beneteau</cx:pt>
          <cx:pt idx="393">Beneteau</cx:pt>
          <cx:pt idx="394">Beneteau</cx:pt>
          <cx:pt idx="395">Beneteau</cx:pt>
          <cx:pt idx="396">Beneteau</cx:pt>
          <cx:pt idx="397">Beneteau</cx:pt>
          <cx:pt idx="398">Beneteau</cx:pt>
          <cx:pt idx="399">Beneteau</cx:pt>
          <cx:pt idx="400">Beneteau</cx:pt>
          <cx:pt idx="401">Beneteau</cx:pt>
          <cx:pt idx="402">Beneteau</cx:pt>
          <cx:pt idx="403">Beneteau</cx:pt>
          <cx:pt idx="404">Beneteau</cx:pt>
          <cx:pt idx="405">Beneteau</cx:pt>
          <cx:pt idx="406">Beneteau</cx:pt>
          <cx:pt idx="407">Beneteau</cx:pt>
          <cx:pt idx="408">Beneteau</cx:pt>
          <cx:pt idx="409">Beneteau</cx:pt>
          <cx:pt idx="410">Beneteau</cx:pt>
          <cx:pt idx="411">Beneteau</cx:pt>
          <cx:pt idx="412">Beneteau</cx:pt>
          <cx:pt idx="413">Beneteau</cx:pt>
          <cx:pt idx="414">Beneteau</cx:pt>
          <cx:pt idx="415">Beneteau</cx:pt>
          <cx:pt idx="416">Beneteau</cx:pt>
          <cx:pt idx="417">Beneteau</cx:pt>
          <cx:pt idx="418">Beneteau</cx:pt>
          <cx:pt idx="419">Beneteau</cx:pt>
          <cx:pt idx="420">Beneteau</cx:pt>
          <cx:pt idx="421">Beneteau</cx:pt>
          <cx:pt idx="422">Beneteau</cx:pt>
          <cx:pt idx="423">Beneteau</cx:pt>
          <cx:pt idx="424">Beneteau</cx:pt>
          <cx:pt idx="425">Beneteau</cx:pt>
          <cx:pt idx="426">Beneteau</cx:pt>
          <cx:pt idx="427">Beneteau</cx:pt>
          <cx:pt idx="428">Beneteau</cx:pt>
          <cx:pt idx="429">Beneteau</cx:pt>
          <cx:pt idx="430">Beneteau</cx:pt>
          <cx:pt idx="431">Beneteau</cx:pt>
          <cx:pt idx="432">Beneteau</cx:pt>
          <cx:pt idx="433">Beneteau</cx:pt>
          <cx:pt idx="434">Beneteau</cx:pt>
          <cx:pt idx="435">Beneteau</cx:pt>
          <cx:pt idx="436">Beneteau</cx:pt>
          <cx:pt idx="437">Beneteau</cx:pt>
          <cx:pt idx="438">Beneteau</cx:pt>
          <cx:pt idx="439">Beneteau</cx:pt>
          <cx:pt idx="440">Beneteau</cx:pt>
          <cx:pt idx="441">Beneteau</cx:pt>
          <cx:pt idx="442">Beneteau</cx:pt>
          <cx:pt idx="443">Beneteau</cx:pt>
          <cx:pt idx="444">Beneteau</cx:pt>
          <cx:pt idx="445">Beneteau</cx:pt>
          <cx:pt idx="446">Beneteau</cx:pt>
          <cx:pt idx="447">Beneteau</cx:pt>
          <cx:pt idx="448">Beneteau</cx:pt>
          <cx:pt idx="449">Beneteau</cx:pt>
          <cx:pt idx="450">Beneteau</cx:pt>
          <cx:pt idx="451">Beneteau</cx:pt>
          <cx:pt idx="452">Beneteau</cx:pt>
          <cx:pt idx="453">Beneteau</cx:pt>
          <cx:pt idx="454">Beneteau</cx:pt>
          <cx:pt idx="455">Beneteau</cx:pt>
          <cx:pt idx="456">Beneteau</cx:pt>
          <cx:pt idx="457">Beneteau</cx:pt>
          <cx:pt idx="458">Beneteau</cx:pt>
          <cx:pt idx="459">Beneteau</cx:pt>
          <cx:pt idx="460">Beneteau</cx:pt>
          <cx:pt idx="461">Beneteau</cx:pt>
          <cx:pt idx="462">Beneteau</cx:pt>
          <cx:pt idx="463">Beneteau</cx:pt>
          <cx:pt idx="464">Beneteau</cx:pt>
          <cx:pt idx="465">Beneteau</cx:pt>
          <cx:pt idx="466">Beneteau</cx:pt>
          <cx:pt idx="467">Beneteau</cx:pt>
          <cx:pt idx="468">Beneteau</cx:pt>
          <cx:pt idx="469">Beneteau</cx:pt>
          <cx:pt idx="470">Beneteau</cx:pt>
          <cx:pt idx="471">Beneteau</cx:pt>
          <cx:pt idx="472">Beneteau</cx:pt>
          <cx:pt idx="473">Beneteau</cx:pt>
          <cx:pt idx="474">Beneteau</cx:pt>
          <cx:pt idx="475">Beneteau</cx:pt>
          <cx:pt idx="476">Beneteau</cx:pt>
          <cx:pt idx="477">Beneteau</cx:pt>
          <cx:pt idx="478">Beneteau</cx:pt>
          <cx:pt idx="479">Beneteau</cx:pt>
          <cx:pt idx="480">Beneteau</cx:pt>
          <cx:pt idx="481">Beneteau</cx:pt>
          <cx:pt idx="482">Beneteau</cx:pt>
          <cx:pt idx="483">Beneteau</cx:pt>
          <cx:pt idx="484">Beneteau</cx:pt>
          <cx:pt idx="485">Beneteau</cx:pt>
          <cx:pt idx="486">Beneteau</cx:pt>
          <cx:pt idx="487">Beneteau</cx:pt>
          <cx:pt idx="488">Beneteau</cx:pt>
          <cx:pt idx="489">Beneteau</cx:pt>
          <cx:pt idx="490">Beneteau</cx:pt>
          <cx:pt idx="491">Beneteau</cx:pt>
          <cx:pt idx="492">Beneteau</cx:pt>
          <cx:pt idx="493">Beneteau</cx:pt>
          <cx:pt idx="494">Beneteau</cx:pt>
          <cx:pt idx="495">Beneteau</cx:pt>
          <cx:pt idx="496">Beneteau</cx:pt>
          <cx:pt idx="497">Beneteau</cx:pt>
          <cx:pt idx="498">Beneteau</cx:pt>
          <cx:pt idx="499">Beneteau</cx:pt>
          <cx:pt idx="500">Beneteau</cx:pt>
          <cx:pt idx="501">Beneteau</cx:pt>
          <cx:pt idx="502">Beneteau</cx:pt>
          <cx:pt idx="503">Beneteau</cx:pt>
          <cx:pt idx="504">Beneteau</cx:pt>
          <cx:pt idx="505">Beneteau</cx:pt>
          <cx:pt idx="506">Beneteau</cx:pt>
          <cx:pt idx="507">Beneteau</cx:pt>
          <cx:pt idx="508">Beneteau</cx:pt>
          <cx:pt idx="509">Beneteau</cx:pt>
          <cx:pt idx="510">Beneteau</cx:pt>
          <cx:pt idx="511">Beneteau</cx:pt>
          <cx:pt idx="512">Beneteau</cx:pt>
          <cx:pt idx="513">Beneteau</cx:pt>
          <cx:pt idx="514">Beneteau</cx:pt>
          <cx:pt idx="515">Beneteau</cx:pt>
          <cx:pt idx="516">Jeanneau</cx:pt>
          <cx:pt idx="517">Jeanneau</cx:pt>
          <cx:pt idx="518">Jeanneau</cx:pt>
          <cx:pt idx="519">Jeanneau</cx:pt>
          <cx:pt idx="520">Jeanneau</cx:pt>
          <cx:pt idx="521">Jeanneau</cx:pt>
          <cx:pt idx="522">Jeanneau</cx:pt>
          <cx:pt idx="523">Jeanneau</cx:pt>
          <cx:pt idx="524">Jeanneau</cx:pt>
          <cx:pt idx="525">Jeanneau</cx:pt>
          <cx:pt idx="526">Jeanneau</cx:pt>
          <cx:pt idx="527">Jeanneau</cx:pt>
          <cx:pt idx="528">Jeanneau</cx:pt>
          <cx:pt idx="529">Jeanneau</cx:pt>
          <cx:pt idx="530">Jeanneau</cx:pt>
          <cx:pt idx="531">Jeanneau</cx:pt>
          <cx:pt idx="532">Jeanneau</cx:pt>
          <cx:pt idx="533">Jeanneau</cx:pt>
          <cx:pt idx="534">Jeanneau</cx:pt>
          <cx:pt idx="535">Jeanneau</cx:pt>
          <cx:pt idx="536">Jeanneau</cx:pt>
          <cx:pt idx="537">Jeanneau</cx:pt>
          <cx:pt idx="538">Jeanneau</cx:pt>
          <cx:pt idx="539">Jeanneau</cx:pt>
          <cx:pt idx="540">Jeanneau</cx:pt>
          <cx:pt idx="541">Jeanneau</cx:pt>
          <cx:pt idx="542">Jeanneau</cx:pt>
          <cx:pt idx="543">Jeanneau</cx:pt>
          <cx:pt idx="544">Jeanneau</cx:pt>
          <cx:pt idx="545">Jeanneau</cx:pt>
          <cx:pt idx="546">Jeanneau</cx:pt>
          <cx:pt idx="547">Jeanneau</cx:pt>
          <cx:pt idx="548">Jeanneau</cx:pt>
          <cx:pt idx="549">Jeanneau</cx:pt>
          <cx:pt idx="550">Jeanneau</cx:pt>
          <cx:pt idx="551">Jeanneau</cx:pt>
          <cx:pt idx="552">Jeanneau</cx:pt>
          <cx:pt idx="553">Jeanneau</cx:pt>
          <cx:pt idx="554">Jeanneau</cx:pt>
          <cx:pt idx="555">Jeanneau</cx:pt>
          <cx:pt idx="556">Jeanneau</cx:pt>
          <cx:pt idx="557">Jeanneau</cx:pt>
          <cx:pt idx="558">Jeanneau</cx:pt>
          <cx:pt idx="559">Jeanneau</cx:pt>
          <cx:pt idx="560">Jeanneau</cx:pt>
          <cx:pt idx="561">Jeanneau</cx:pt>
          <cx:pt idx="562">Jeanneau</cx:pt>
          <cx:pt idx="563">Jeanneau</cx:pt>
          <cx:pt idx="564">Jeanneau</cx:pt>
          <cx:pt idx="565">Jeanneau</cx:pt>
          <cx:pt idx="566">Jeanneau</cx:pt>
          <cx:pt idx="567">Jeanneau</cx:pt>
          <cx:pt idx="568">Jeanneau</cx:pt>
          <cx:pt idx="569">Jeanneau</cx:pt>
          <cx:pt idx="570">Jeanneau</cx:pt>
          <cx:pt idx="571">Jeanneau</cx:pt>
          <cx:pt idx="572">Jeanneau</cx:pt>
          <cx:pt idx="573">Jeanneau</cx:pt>
          <cx:pt idx="574">Jeanneau</cx:pt>
          <cx:pt idx="575">Jeanneau</cx:pt>
          <cx:pt idx="576">Jeanneau</cx:pt>
          <cx:pt idx="577">Jeanneau</cx:pt>
          <cx:pt idx="578">Jeanneau</cx:pt>
          <cx:pt idx="579">Jeanneau</cx:pt>
          <cx:pt idx="580">Jeanneau</cx:pt>
          <cx:pt idx="581">Jeanneau</cx:pt>
          <cx:pt idx="582">Jeanneau</cx:pt>
          <cx:pt idx="583">Jeanneau</cx:pt>
          <cx:pt idx="584">Jeanneau</cx:pt>
          <cx:pt idx="585">Jeanneau</cx:pt>
          <cx:pt idx="586">Jeanneau</cx:pt>
          <cx:pt idx="587">Jeanneau</cx:pt>
          <cx:pt idx="588">Jeanneau</cx:pt>
          <cx:pt idx="589">Jeanneau</cx:pt>
          <cx:pt idx="590">Jeanneau</cx:pt>
          <cx:pt idx="591">Jeanneau</cx:pt>
          <cx:pt idx="592">Jeanneau</cx:pt>
          <cx:pt idx="593">Jeanneau</cx:pt>
          <cx:pt idx="594">Jeanneau</cx:pt>
          <cx:pt idx="595">Jeanneau</cx:pt>
          <cx:pt idx="596">Jeanneau</cx:pt>
          <cx:pt idx="597">Jeanneau</cx:pt>
          <cx:pt idx="598">Jeanneau</cx:pt>
          <cx:pt idx="599">Jeanneau</cx:pt>
          <cx:pt idx="600">Jeanneau</cx:pt>
          <cx:pt idx="601">Jeanneau</cx:pt>
          <cx:pt idx="602">Jeanneau</cx:pt>
          <cx:pt idx="603">Jeanneau</cx:pt>
          <cx:pt idx="604">Jeanneau</cx:pt>
          <cx:pt idx="605">Jeanneau</cx:pt>
          <cx:pt idx="606">Jeanneau</cx:pt>
          <cx:pt idx="607">Jeanneau</cx:pt>
          <cx:pt idx="608">Jeanneau</cx:pt>
          <cx:pt idx="609">Jeanneau</cx:pt>
          <cx:pt idx="610">Jeanneau</cx:pt>
          <cx:pt idx="611">Jeanneau</cx:pt>
          <cx:pt idx="612">Jeanneau</cx:pt>
          <cx:pt idx="613">Jeanneau</cx:pt>
          <cx:pt idx="614">Jeanneau</cx:pt>
          <cx:pt idx="615">Jeanneau</cx:pt>
          <cx:pt idx="616">Jeanneau</cx:pt>
          <cx:pt idx="617">Jeanneau</cx:pt>
          <cx:pt idx="618">Jeanneau</cx:pt>
          <cx:pt idx="619">Jeanneau</cx:pt>
          <cx:pt idx="620">Jeanneau</cx:pt>
          <cx:pt idx="621">Jeanneau</cx:pt>
          <cx:pt idx="622">Jeanneau</cx:pt>
          <cx:pt idx="623">Jeanneau</cx:pt>
          <cx:pt idx="624">Jeanneau</cx:pt>
          <cx:pt idx="625">Jeanneau</cx:pt>
          <cx:pt idx="626">Jeanneau</cx:pt>
          <cx:pt idx="627">Jeanneau</cx:pt>
          <cx:pt idx="628">Jeanneau</cx:pt>
          <cx:pt idx="629">Jeanneau</cx:pt>
          <cx:pt idx="630">Jeanneau</cx:pt>
          <cx:pt idx="631">Jeanneau</cx:pt>
          <cx:pt idx="632">Jeanneau</cx:pt>
          <cx:pt idx="633">Jeanneau</cx:pt>
          <cx:pt idx="634">Jeanneau</cx:pt>
          <cx:pt idx="635">Jeanneau</cx:pt>
          <cx:pt idx="636">Jeanneau</cx:pt>
          <cx:pt idx="637">Jeanneau</cx:pt>
          <cx:pt idx="638">Jeanneau</cx:pt>
          <cx:pt idx="639">Jeanneau</cx:pt>
          <cx:pt idx="640">Jeanneau</cx:pt>
          <cx:pt idx="641">Jeanneau</cx:pt>
          <cx:pt idx="642">Jeanneau</cx:pt>
          <cx:pt idx="643">Jeanneau</cx:pt>
          <cx:pt idx="644">Jeanneau</cx:pt>
          <cx:pt idx="645">Jeanneau</cx:pt>
          <cx:pt idx="646">Jeanneau</cx:pt>
          <cx:pt idx="647">Jeanneau</cx:pt>
          <cx:pt idx="648">Jeanneau</cx:pt>
          <cx:pt idx="649">Jeanneau</cx:pt>
          <cx:pt idx="650">Jeanneau</cx:pt>
          <cx:pt idx="651">Jeanneau</cx:pt>
          <cx:pt idx="652">Jeanneau</cx:pt>
          <cx:pt idx="653">Jeanneau</cx:pt>
          <cx:pt idx="654">Jeanneau</cx:pt>
          <cx:pt idx="655">Jeanneau</cx:pt>
          <cx:pt idx="656">Jeanneau</cx:pt>
          <cx:pt idx="657">Jeanneau</cx:pt>
          <cx:pt idx="658">Jeanneau</cx:pt>
          <cx:pt idx="659">Jeanneau</cx:pt>
          <cx:pt idx="660">Jeanneau</cx:pt>
          <cx:pt idx="661">Jeanneau</cx:pt>
          <cx:pt idx="662">Jeanneau</cx:pt>
          <cx:pt idx="663">Jeanneau</cx:pt>
          <cx:pt idx="664">Jeanneau</cx:pt>
          <cx:pt idx="665">Jeanneau</cx:pt>
          <cx:pt idx="666">Jeanneau</cx:pt>
          <cx:pt idx="667">Jeanneau</cx:pt>
          <cx:pt idx="668">Jeanneau</cx:pt>
          <cx:pt idx="669">Jeanneau</cx:pt>
          <cx:pt idx="670">Jeanneau</cx:pt>
          <cx:pt idx="671">Jeanneau</cx:pt>
          <cx:pt idx="672">Jeanneau</cx:pt>
          <cx:pt idx="673">Jeanneau</cx:pt>
          <cx:pt idx="674">Jeanneau</cx:pt>
          <cx:pt idx="675">Jeanneau</cx:pt>
          <cx:pt idx="676">Jeanneau</cx:pt>
          <cx:pt idx="677">Jeanneau</cx:pt>
          <cx:pt idx="678">Jeanneau</cx:pt>
          <cx:pt idx="679">Jeanneau</cx:pt>
          <cx:pt idx="680">Jeanneau</cx:pt>
          <cx:pt idx="681">Jeanneau</cx:pt>
          <cx:pt idx="682">Jeanneau</cx:pt>
          <cx:pt idx="683">Jeanneau</cx:pt>
          <cx:pt idx="684">Jeanneau</cx:pt>
          <cx:pt idx="685">Jeanneau</cx:pt>
          <cx:pt idx="686">Jeanneau</cx:pt>
          <cx:pt idx="687">Jeanneau</cx:pt>
          <cx:pt idx="688">Jeanneau</cx:pt>
          <cx:pt idx="689">Jeanneau</cx:pt>
          <cx:pt idx="690">Jeanneau</cx:pt>
          <cx:pt idx="691">Jeanneau</cx:pt>
          <cx:pt idx="692">Jeanneau</cx:pt>
          <cx:pt idx="693">Jeanneau</cx:pt>
          <cx:pt idx="694">Jeanneau</cx:pt>
          <cx:pt idx="695">Jeanneau</cx:pt>
          <cx:pt idx="696">Jeanneau</cx:pt>
          <cx:pt idx="697">Jeanneau</cx:pt>
          <cx:pt idx="698">Jeanneau</cx:pt>
          <cx:pt idx="699">Jeanneau</cx:pt>
          <cx:pt idx="700">Jeanneau</cx:pt>
          <cx:pt idx="701">Jeanneau</cx:pt>
          <cx:pt idx="702">Jeanneau</cx:pt>
          <cx:pt idx="703">Jeanneau</cx:pt>
          <cx:pt idx="704">Jeanneau</cx:pt>
          <cx:pt idx="705">Jeanneau</cx:pt>
          <cx:pt idx="706">Jeanneau</cx:pt>
          <cx:pt idx="707">Jeanneau</cx:pt>
          <cx:pt idx="708">Jeanneau</cx:pt>
          <cx:pt idx="709">Jeanneau</cx:pt>
          <cx:pt idx="710">Jeanneau</cx:pt>
          <cx:pt idx="711">Jeanneau</cx:pt>
          <cx:pt idx="712">Jeanneau</cx:pt>
          <cx:pt idx="713">Jeanneau</cx:pt>
          <cx:pt idx="714">Jeanneau</cx:pt>
          <cx:pt idx="715">Jeanneau</cx:pt>
          <cx:pt idx="716">Jeanneau</cx:pt>
          <cx:pt idx="717">Jeanneau</cx:pt>
          <cx:pt idx="718">Jeanneau</cx:pt>
          <cx:pt idx="719">Jeanneau</cx:pt>
          <cx:pt idx="720">Jeanneau</cx:pt>
          <cx:pt idx="721">Jeanneau</cx:pt>
          <cx:pt idx="722">Jeanneau</cx:pt>
          <cx:pt idx="723">Jeanneau</cx:pt>
          <cx:pt idx="724">Jeanneau</cx:pt>
          <cx:pt idx="725">Jeanneau</cx:pt>
          <cx:pt idx="726">Jeanneau</cx:pt>
          <cx:pt idx="727">Jeanneau</cx:pt>
          <cx:pt idx="728">Jeanneau</cx:pt>
          <cx:pt idx="729">Jeanneau</cx:pt>
          <cx:pt idx="730">Jeanneau</cx:pt>
          <cx:pt idx="731">Jeanneau</cx:pt>
          <cx:pt idx="732">Jeanneau</cx:pt>
          <cx:pt idx="733">Jeanneau</cx:pt>
          <cx:pt idx="734">Jeanneau</cx:pt>
          <cx:pt idx="735">Jeanneau</cx:pt>
          <cx:pt idx="736">Jeanneau</cx:pt>
          <cx:pt idx="737">Jeanneau</cx:pt>
          <cx:pt idx="738">Jeanneau</cx:pt>
          <cx:pt idx="739">Jeanneau</cx:pt>
          <cx:pt idx="740">Jeanneau</cx:pt>
          <cx:pt idx="741">Jeanneau</cx:pt>
          <cx:pt idx="742">Jeanneau</cx:pt>
          <cx:pt idx="743">Jeanneau</cx:pt>
          <cx:pt idx="744">Jeanneau</cx:pt>
          <cx:pt idx="745">Jeanneau</cx:pt>
          <cx:pt idx="746">Jeanneau</cx:pt>
          <cx:pt idx="747">Jeanneau</cx:pt>
          <cx:pt idx="748">Jeanneau</cx:pt>
          <cx:pt idx="749">Jeanneau</cx:pt>
          <cx:pt idx="750">Jeanneau</cx:pt>
          <cx:pt idx="751">Jeanneau</cx:pt>
          <cx:pt idx="752">Jeanneau</cx:pt>
          <cx:pt idx="753">Jeanneau</cx:pt>
          <cx:pt idx="754">Jeanneau</cx:pt>
          <cx:pt idx="755">Jeanneau</cx:pt>
          <cx:pt idx="756">Jeanneau</cx:pt>
          <cx:pt idx="757">Jeanneau</cx:pt>
          <cx:pt idx="758">Jeanneau</cx:pt>
          <cx:pt idx="759">Jeanneau</cx:pt>
          <cx:pt idx="760">Jeanneau</cx:pt>
          <cx:pt idx="761">Jeanneau</cx:pt>
          <cx:pt idx="762">Jeanneau</cx:pt>
          <cx:pt idx="763">Jeanneau</cx:pt>
          <cx:pt idx="764">Jeanneau</cx:pt>
          <cx:pt idx="765">Jeanneau</cx:pt>
          <cx:pt idx="766">Jeanneau</cx:pt>
          <cx:pt idx="767">Jeanneau</cx:pt>
          <cx:pt idx="768">Jeanneau</cx:pt>
          <cx:pt idx="769">Jeanneau</cx:pt>
          <cx:pt idx="770">Jeanneau</cx:pt>
          <cx:pt idx="771">Jeanneau</cx:pt>
          <cx:pt idx="772">Jeanneau</cx:pt>
          <cx:pt idx="773">Jeanneau</cx:pt>
          <cx:pt idx="774">Jeanneau</cx:pt>
          <cx:pt idx="775">Jeanneau</cx:pt>
          <cx:pt idx="776">Jeanneau</cx:pt>
          <cx:pt idx="777">Jeanneau</cx:pt>
          <cx:pt idx="778">Jeanneau</cx:pt>
          <cx:pt idx="779">Jeanneau</cx:pt>
          <cx:pt idx="780">Jeanneau</cx:pt>
          <cx:pt idx="781">Jeanneau</cx:pt>
          <cx:pt idx="782">Jeanneau</cx:pt>
          <cx:pt idx="783">Jeanneau</cx:pt>
          <cx:pt idx="784">Jeanneau</cx:pt>
          <cx:pt idx="785">Jeanneau</cx:pt>
          <cx:pt idx="786">Jeanneau</cx:pt>
          <cx:pt idx="787">Jeanneau</cx:pt>
          <cx:pt idx="788">Jeanneau</cx:pt>
          <cx:pt idx="789">Jeanneau</cx:pt>
          <cx:pt idx="790">Jeanneau</cx:pt>
          <cx:pt idx="791">Jeanneau</cx:pt>
          <cx:pt idx="792">Jeanneau</cx:pt>
          <cx:pt idx="793">Jeanneau</cx:pt>
          <cx:pt idx="794">Jeanneau</cx:pt>
          <cx:pt idx="795">Jeanneau</cx:pt>
          <cx:pt idx="796">Jeanneau</cx:pt>
          <cx:pt idx="797">Jeanneau</cx:pt>
          <cx:pt idx="798">Jeanneau</cx:pt>
          <cx:pt idx="799">Jeanneau</cx:pt>
          <cx:pt idx="800">Jeanneau</cx:pt>
          <cx:pt idx="801">Jeanneau</cx:pt>
          <cx:pt idx="802">Jeanneau</cx:pt>
          <cx:pt idx="803">Jeanneau</cx:pt>
          <cx:pt idx="804">Jeanneau</cx:pt>
          <cx:pt idx="805">Jeanneau</cx:pt>
          <cx:pt idx="806">Jeanneau</cx:pt>
          <cx:pt idx="807">Jeanneau</cx:pt>
          <cx:pt idx="808">Jeanneau</cx:pt>
          <cx:pt idx="809">Jeanneau</cx:pt>
          <cx:pt idx="810">Jeanneau</cx:pt>
          <cx:pt idx="811">Jeanneau</cx:pt>
          <cx:pt idx="812">Jeanneau</cx:pt>
          <cx:pt idx="813">Jeanneau</cx:pt>
          <cx:pt idx="814">Jeanneau</cx:pt>
          <cx:pt idx="815">Jeanneau</cx:pt>
          <cx:pt idx="816">Jeanneau</cx:pt>
          <cx:pt idx="817">Jeanneau</cx:pt>
          <cx:pt idx="818">Jeanneau</cx:pt>
          <cx:pt idx="819">Jeanneau</cx:pt>
          <cx:pt idx="820">Jeanneau</cx:pt>
          <cx:pt idx="821">Jeanneau</cx:pt>
          <cx:pt idx="822">Jeanneau</cx:pt>
          <cx:pt idx="823">Jeanneau</cx:pt>
          <cx:pt idx="824">Jeanneau</cx:pt>
          <cx:pt idx="825">Jeanneau</cx:pt>
          <cx:pt idx="826">Jeanneau</cx:pt>
          <cx:pt idx="827">Jeanneau</cx:pt>
          <cx:pt idx="828">Jeanneau</cx:pt>
          <cx:pt idx="829">Jeanneau</cx:pt>
          <cx:pt idx="830">Jeanneau</cx:pt>
          <cx:pt idx="831">Jeanneau</cx:pt>
          <cx:pt idx="832">Jeanneau</cx:pt>
          <cx:pt idx="833">Jeanneau</cx:pt>
          <cx:pt idx="834">Jeanneau</cx:pt>
          <cx:pt idx="835">Jeanneau</cx:pt>
          <cx:pt idx="836">Jeanneau</cx:pt>
          <cx:pt idx="837">Jeanneau</cx:pt>
          <cx:pt idx="838">Jeanneau</cx:pt>
          <cx:pt idx="839">Jeanneau</cx:pt>
          <cx:pt idx="840">Jeanneau</cx:pt>
          <cx:pt idx="841">Jeanneau</cx:pt>
          <cx:pt idx="842">Jeanneau</cx:pt>
          <cx:pt idx="843">Jeanneau</cx:pt>
          <cx:pt idx="844">Jeanneau</cx:pt>
          <cx:pt idx="845">Jeanneau</cx:pt>
          <cx:pt idx="846">Jeanneau</cx:pt>
          <cx:pt idx="847">Jeanneau</cx:pt>
          <cx:pt idx="848">Jeanneau</cx:pt>
          <cx:pt idx="849">Jeanneau</cx:pt>
          <cx:pt idx="850">Jeanneau</cx:pt>
          <cx:pt idx="851">Jeanneau</cx:pt>
          <cx:pt idx="852">Jeanneau</cx:pt>
          <cx:pt idx="853">Jeanneau</cx:pt>
          <cx:pt idx="854">Jeanneau</cx:pt>
          <cx:pt idx="855">Jeanneau</cx:pt>
          <cx:pt idx="856">Jeanneau</cx:pt>
          <cx:pt idx="857">Jeanneau</cx:pt>
          <cx:pt idx="858">Jeanneau</cx:pt>
          <cx:pt idx="859">Jeanneau</cx:pt>
          <cx:pt idx="860">Jeanneau</cx:pt>
          <cx:pt idx="861">Jeanneau</cx:pt>
          <cx:pt idx="862">Jeanneau</cx:pt>
          <cx:pt idx="863">Jeanneau</cx:pt>
          <cx:pt idx="864">Jeanneau</cx:pt>
          <cx:pt idx="865">Jeanneau</cx:pt>
          <cx:pt idx="866">Jeanneau</cx:pt>
          <cx:pt idx="867">Jeanneau</cx:pt>
          <cx:pt idx="868">Jeanneau</cx:pt>
          <cx:pt idx="869">Jeanneau</cx:pt>
          <cx:pt idx="870">Jeanneau</cx:pt>
          <cx:pt idx="871">Jeanneau</cx:pt>
          <cx:pt idx="872">Jeanneau</cx:pt>
          <cx:pt idx="873">Jeanneau</cx:pt>
          <cx:pt idx="874">Jeanneau</cx:pt>
          <cx:pt idx="875">Jeanneau</cx:pt>
          <cx:pt idx="876">Jeanneau</cx:pt>
          <cx:pt idx="877">Jeanneau</cx:pt>
          <cx:pt idx="878">Jeanneau</cx:pt>
          <cx:pt idx="879">Jeanneau</cx:pt>
          <cx:pt idx="880">Jeanneau</cx:pt>
          <cx:pt idx="881">Jeanneau</cx:pt>
          <cx:pt idx="882">Jeanneau</cx:pt>
          <cx:pt idx="883">Jeanneau</cx:pt>
          <cx:pt idx="884">Jeanneau</cx:pt>
          <cx:pt idx="885">Jeanneau</cx:pt>
          <cx:pt idx="886">Jeanneau</cx:pt>
          <cx:pt idx="887">Jeanneau</cx:pt>
          <cx:pt idx="888">Jeanneau</cx:pt>
          <cx:pt idx="889">Jeanneau</cx:pt>
          <cx:pt idx="890">Jeanneau</cx:pt>
          <cx:pt idx="891">Jeanneau</cx:pt>
          <cx:pt idx="892">Jeanneau</cx:pt>
          <cx:pt idx="893">Jeanneau</cx:pt>
          <cx:pt idx="894">Jeanneau</cx:pt>
          <cx:pt idx="895">Jeanneau</cx:pt>
          <cx:pt idx="896">Jeanneau</cx:pt>
          <cx:pt idx="897">Jeanneau</cx:pt>
          <cx:pt idx="898">Jeanneau</cx:pt>
          <cx:pt idx="899">Jeanneau</cx:pt>
          <cx:pt idx="900">Jeanneau</cx:pt>
          <cx:pt idx="901">Jeanneau</cx:pt>
          <cx:pt idx="902">Jeanneau</cx:pt>
          <cx:pt idx="903">Jeanneau</cx:pt>
          <cx:pt idx="904">Jeanneau</cx:pt>
          <cx:pt idx="905">Jeanneau</cx:pt>
          <cx:pt idx="906">Jeanneau</cx:pt>
          <cx:pt idx="907">Jeanneau</cx:pt>
          <cx:pt idx="908">Jeanneau</cx:pt>
          <cx:pt idx="909">Jeanneau</cx:pt>
          <cx:pt idx="910">Jeanneau</cx:pt>
          <cx:pt idx="911">Jeanneau</cx:pt>
          <cx:pt idx="912">Jeanneau</cx:pt>
          <cx:pt idx="913">Jeanneau</cx:pt>
          <cx:pt idx="914">Jeanneau</cx:pt>
          <cx:pt idx="915">Jeanneau</cx:pt>
          <cx:pt idx="916">Jeanneau</cx:pt>
          <cx:pt idx="917">Jeanneau</cx:pt>
          <cx:pt idx="918">Jeanneau</cx:pt>
          <cx:pt idx="919">Jeanneau</cx:pt>
          <cx:pt idx="920">Jeanneau</cx:pt>
          <cx:pt idx="921">Jeanneau</cx:pt>
          <cx:pt idx="922">Jeanneau</cx:pt>
          <cx:pt idx="923">Jeanneau</cx:pt>
          <cx:pt idx="924">Jeanneau</cx:pt>
          <cx:pt idx="925">Jeanneau</cx:pt>
          <cx:pt idx="926">Jeanneau</cx:pt>
          <cx:pt idx="927">Jeanneau</cx:pt>
          <cx:pt idx="928">Jeanneau</cx:pt>
          <cx:pt idx="929">Jeanneau</cx:pt>
          <cx:pt idx="930">Jeanneau</cx:pt>
          <cx:pt idx="931">Jeanneau</cx:pt>
          <cx:pt idx="932">Jeanneau</cx:pt>
          <cx:pt idx="933">Jeanneau</cx:pt>
          <cx:pt idx="934">Jeanneau</cx:pt>
          <cx:pt idx="935">Jeanneau</cx:pt>
          <cx:pt idx="936">Jeanneau</cx:pt>
          <cx:pt idx="937">Jeanneau</cx:pt>
          <cx:pt idx="938">Jeanneau</cx:pt>
          <cx:pt idx="939">Jeanneau</cx:pt>
          <cx:pt idx="940">Jeanneau</cx:pt>
          <cx:pt idx="941">Jeanneau</cx:pt>
          <cx:pt idx="942">Jeanneau</cx:pt>
          <cx:pt idx="943">Jeanneau</cx:pt>
          <cx:pt idx="944">Jeanneau</cx:pt>
          <cx:pt idx="945">Jeanneau</cx:pt>
          <cx:pt idx="946">Jeanneau</cx:pt>
          <cx:pt idx="947">Jeanneau</cx:pt>
          <cx:pt idx="948">Jeanneau</cx:pt>
          <cx:pt idx="949">Jeanneau</cx:pt>
          <cx:pt idx="950">Jeanneau</cx:pt>
          <cx:pt idx="951">Jeanneau</cx:pt>
          <cx:pt idx="952">Jeanneau</cx:pt>
          <cx:pt idx="953">Jeanneau</cx:pt>
          <cx:pt idx="954">Jeanneau</cx:pt>
          <cx:pt idx="955">Jeanneau</cx:pt>
          <cx:pt idx="956">Jeanneau</cx:pt>
          <cx:pt idx="957">Jeanneau</cx:pt>
          <cx:pt idx="958">Jeanneau</cx:pt>
          <cx:pt idx="959">Jeanneau</cx:pt>
          <cx:pt idx="960">Jeanneau</cx:pt>
          <cx:pt idx="961">Jeanneau</cx:pt>
          <cx:pt idx="962">Jeanneau</cx:pt>
          <cx:pt idx="963">Jeanneau</cx:pt>
          <cx:pt idx="964">Jeanneau</cx:pt>
          <cx:pt idx="965">Jeanneau</cx:pt>
          <cx:pt idx="966">Jeanneau</cx:pt>
          <cx:pt idx="967">Jeanneau</cx:pt>
          <cx:pt idx="968">Jeanneau</cx:pt>
          <cx:pt idx="969">Jeanneau</cx:pt>
          <cx:pt idx="970">Jeanneau</cx:pt>
          <cx:pt idx="971">Jeanneau</cx:pt>
          <cx:pt idx="972">Jeanneau</cx:pt>
          <cx:pt idx="973">Jeanneau</cx:pt>
          <cx:pt idx="974">Jeanneau</cx:pt>
          <cx:pt idx="975">Jeanneau</cx:pt>
          <cx:pt idx="976">Jeanneau</cx:pt>
          <cx:pt idx="977">Jeanneau</cx:pt>
          <cx:pt idx="978">Jeanneau</cx:pt>
          <cx:pt idx="979">Jeanneau</cx:pt>
          <cx:pt idx="980">Jeanneau</cx:pt>
          <cx:pt idx="981">Jeanneau</cx:pt>
          <cx:pt idx="982">Jeanneau</cx:pt>
          <cx:pt idx="983">Jeanneau</cx:pt>
          <cx:pt idx="984">Jeanneau</cx:pt>
          <cx:pt idx="985">Jeanneau</cx:pt>
          <cx:pt idx="986">Jeanneau</cx:pt>
          <cx:pt idx="987">Jeanneau</cx:pt>
          <cx:pt idx="988">Jeanneau</cx:pt>
          <cx:pt idx="989">Jeanneau</cx:pt>
          <cx:pt idx="990">Jeanneau</cx:pt>
          <cx:pt idx="991">Jeanneau</cx:pt>
          <cx:pt idx="992">Jeanneau</cx:pt>
          <cx:pt idx="993">Jeanneau</cx:pt>
          <cx:pt idx="994">Jeanneau</cx:pt>
          <cx:pt idx="995">Jeanneau</cx:pt>
          <cx:pt idx="996">Jeanneau</cx:pt>
          <cx:pt idx="997">Jeanneau</cx:pt>
          <cx:pt idx="998">Jeanneau</cx:pt>
          <cx:pt idx="999">Jeanneau</cx:pt>
          <cx:pt idx="1000">Jeanneau</cx:pt>
          <cx:pt idx="1001">Jeanneau</cx:pt>
          <cx:pt idx="1002">Jeanneau</cx:pt>
          <cx:pt idx="1003">Jeanneau</cx:pt>
          <cx:pt idx="1004">Jeanneau</cx:pt>
          <cx:pt idx="1005">Jeanneau</cx:pt>
          <cx:pt idx="1006">Jeanneau</cx:pt>
          <cx:pt idx="1007">Jeanneau</cx:pt>
          <cx:pt idx="1008">Jeanneau</cx:pt>
          <cx:pt idx="1009">Jeanneau</cx:pt>
          <cx:pt idx="1010">Jeanneau</cx:pt>
          <cx:pt idx="1011">Jeanneau</cx:pt>
          <cx:pt idx="1012">Jeanneau</cx:pt>
          <cx:pt idx="1013">Jeanneau</cx:pt>
          <cx:pt idx="1014">Jeanneau</cx:pt>
          <cx:pt idx="1015">Jeanneau</cx:pt>
          <cx:pt idx="1016">Jeanneau</cx:pt>
          <cx:pt idx="1017">Jeanneau</cx:pt>
          <cx:pt idx="1018">Jeanneau</cx:pt>
          <cx:pt idx="1019">Jeanneau</cx:pt>
          <cx:pt idx="1020">Jeanneau</cx:pt>
          <cx:pt idx="1021">Jeanneau</cx:pt>
          <cx:pt idx="1022">Jeanneau</cx:pt>
          <cx:pt idx="1023">Jeanneau</cx:pt>
          <cx:pt idx="1024">Jeanneau</cx:pt>
          <cx:pt idx="1025">Jeanneau</cx:pt>
          <cx:pt idx="1026">Jeanneau</cx:pt>
          <cx:pt idx="1027">Jeanneau</cx:pt>
          <cx:pt idx="1028">Jeanneau</cx:pt>
          <cx:pt idx="1029">Jeanneau</cx:pt>
          <cx:pt idx="1030">Bavaria</cx:pt>
          <cx:pt idx="1031">Bavaria</cx:pt>
          <cx:pt idx="1032">Bavaria</cx:pt>
          <cx:pt idx="1033">Bavaria</cx:pt>
          <cx:pt idx="1034">Bavaria</cx:pt>
          <cx:pt idx="1035">Bavaria</cx:pt>
          <cx:pt idx="1036">Bavaria</cx:pt>
          <cx:pt idx="1037">Bavaria</cx:pt>
          <cx:pt idx="1038">Bavaria</cx:pt>
          <cx:pt idx="1039">Bavaria</cx:pt>
          <cx:pt idx="1040">Bavaria</cx:pt>
          <cx:pt idx="1041">Bavaria</cx:pt>
          <cx:pt idx="1042">Bavaria</cx:pt>
          <cx:pt idx="1043">Bavaria</cx:pt>
          <cx:pt idx="1044">Bavaria</cx:pt>
          <cx:pt idx="1045">Bavaria</cx:pt>
          <cx:pt idx="1046">Bavaria</cx:pt>
          <cx:pt idx="1047">Bavaria</cx:pt>
          <cx:pt idx="1048">Bavaria</cx:pt>
          <cx:pt idx="1049">Bavaria</cx:pt>
          <cx:pt idx="1050">Bavaria</cx:pt>
          <cx:pt idx="1051">Bavaria</cx:pt>
          <cx:pt idx="1052">Bavaria</cx:pt>
          <cx:pt idx="1053">Bavaria</cx:pt>
          <cx:pt idx="1054">Bavaria</cx:pt>
          <cx:pt idx="1055">Bavaria</cx:pt>
          <cx:pt idx="1056">Bavaria</cx:pt>
          <cx:pt idx="1057">Bavaria</cx:pt>
          <cx:pt idx="1058">Bavaria</cx:pt>
          <cx:pt idx="1059">Bavaria</cx:pt>
          <cx:pt idx="1060">Bavaria</cx:pt>
          <cx:pt idx="1061">Bavaria</cx:pt>
          <cx:pt idx="1062">Bavaria</cx:pt>
          <cx:pt idx="1063">Bavaria</cx:pt>
          <cx:pt idx="1064">Bavaria</cx:pt>
          <cx:pt idx="1065">Bavaria</cx:pt>
          <cx:pt idx="1066">Bavaria</cx:pt>
          <cx:pt idx="1067">Bavaria</cx:pt>
          <cx:pt idx="1068">Bavaria</cx:pt>
          <cx:pt idx="1069">Bavaria</cx:pt>
          <cx:pt idx="1070">Bavaria</cx:pt>
          <cx:pt idx="1071">Bavaria</cx:pt>
          <cx:pt idx="1072">Bavaria</cx:pt>
          <cx:pt idx="1073">Bavaria</cx:pt>
          <cx:pt idx="1074">Bavaria</cx:pt>
          <cx:pt idx="1075">Bavaria</cx:pt>
          <cx:pt idx="1076">Bavaria</cx:pt>
          <cx:pt idx="1077">Bavaria</cx:pt>
          <cx:pt idx="1078">Bavaria</cx:pt>
          <cx:pt idx="1079">Bavaria</cx:pt>
          <cx:pt idx="1080">Bavaria</cx:pt>
          <cx:pt idx="1081">Bavaria</cx:pt>
          <cx:pt idx="1082">Bavaria</cx:pt>
          <cx:pt idx="1083">Bavaria</cx:pt>
          <cx:pt idx="1084">Bavaria</cx:pt>
          <cx:pt idx="1085">Bavaria</cx:pt>
          <cx:pt idx="1086">Bavaria</cx:pt>
          <cx:pt idx="1087">Bavaria</cx:pt>
          <cx:pt idx="1088">Bavaria</cx:pt>
          <cx:pt idx="1089">Bavaria</cx:pt>
          <cx:pt idx="1090">Bavaria</cx:pt>
          <cx:pt idx="1091">Bavaria</cx:pt>
          <cx:pt idx="1092">Bavaria</cx:pt>
          <cx:pt idx="1093">Bavaria</cx:pt>
          <cx:pt idx="1094">Bavaria</cx:pt>
          <cx:pt idx="1095">Bavaria</cx:pt>
          <cx:pt idx="1096">Bavaria</cx:pt>
          <cx:pt idx="1097">Bavaria</cx:pt>
          <cx:pt idx="1098">Bavaria</cx:pt>
          <cx:pt idx="1099">Bavaria</cx:pt>
          <cx:pt idx="1100">Bavaria</cx:pt>
          <cx:pt idx="1101">Bavaria</cx:pt>
          <cx:pt idx="1102">Bavaria</cx:pt>
          <cx:pt idx="1103">Bavaria</cx:pt>
          <cx:pt idx="1104">Bavaria</cx:pt>
          <cx:pt idx="1105">Bavaria</cx:pt>
          <cx:pt idx="1106">Bavaria</cx:pt>
          <cx:pt idx="1107">Bavaria</cx:pt>
          <cx:pt idx="1108">Bavaria</cx:pt>
          <cx:pt idx="1109">Bavaria</cx:pt>
          <cx:pt idx="1110">Bavaria</cx:pt>
          <cx:pt idx="1111">Bavaria</cx:pt>
          <cx:pt idx="1112">Bavaria</cx:pt>
          <cx:pt idx="1113">Bavaria</cx:pt>
          <cx:pt idx="1114">Bavaria</cx:pt>
          <cx:pt idx="1115">Bavaria</cx:pt>
          <cx:pt idx="1116">Bavaria</cx:pt>
          <cx:pt idx="1117">Bavaria</cx:pt>
          <cx:pt idx="1118">Bavaria</cx:pt>
          <cx:pt idx="1119">Bavaria</cx:pt>
          <cx:pt idx="1120">Bavaria</cx:pt>
          <cx:pt idx="1121">Bavaria</cx:pt>
          <cx:pt idx="1122">Bavaria</cx:pt>
          <cx:pt idx="1123">Bavaria</cx:pt>
          <cx:pt idx="1124">Bavaria</cx:pt>
          <cx:pt idx="1125">Bavaria</cx:pt>
          <cx:pt idx="1126">Bavaria</cx:pt>
          <cx:pt idx="1127">Bavaria</cx:pt>
          <cx:pt idx="1128">Bavaria</cx:pt>
          <cx:pt idx="1129">Bavaria</cx:pt>
          <cx:pt idx="1130">Bavaria</cx:pt>
          <cx:pt idx="1131">Bavaria</cx:pt>
          <cx:pt idx="1132">Bavaria</cx:pt>
          <cx:pt idx="1133">Bavaria</cx:pt>
          <cx:pt idx="1134">Bavaria</cx:pt>
          <cx:pt idx="1135">Bavaria</cx:pt>
          <cx:pt idx="1136">Bavaria</cx:pt>
          <cx:pt idx="1137">Bavaria</cx:pt>
          <cx:pt idx="1138">Bavaria</cx:pt>
          <cx:pt idx="1139">Bavaria</cx:pt>
          <cx:pt idx="1140">Bavaria</cx:pt>
          <cx:pt idx="1141">Bavaria</cx:pt>
          <cx:pt idx="1142">Bavaria</cx:pt>
          <cx:pt idx="1143">Bavaria</cx:pt>
          <cx:pt idx="1144">Bavaria</cx:pt>
          <cx:pt idx="1145">Bavaria</cx:pt>
          <cx:pt idx="1146">Bavaria</cx:pt>
          <cx:pt idx="1147">Bavaria</cx:pt>
          <cx:pt idx="1148">Bavaria</cx:pt>
          <cx:pt idx="1149">Bavaria</cx:pt>
          <cx:pt idx="1150">Bavaria</cx:pt>
          <cx:pt idx="1151">Bavaria</cx:pt>
          <cx:pt idx="1152">Bavaria</cx:pt>
          <cx:pt idx="1153">Bavaria</cx:pt>
          <cx:pt idx="1154">Bavaria</cx:pt>
          <cx:pt idx="1155">Bavaria</cx:pt>
          <cx:pt idx="1156">Bavaria</cx:pt>
          <cx:pt idx="1157">Bavaria</cx:pt>
          <cx:pt idx="1158">Bavaria</cx:pt>
          <cx:pt idx="1159">Bavaria</cx:pt>
          <cx:pt idx="1160">Bavaria</cx:pt>
          <cx:pt idx="1161">Bavaria</cx:pt>
          <cx:pt idx="1162">Bavaria</cx:pt>
          <cx:pt idx="1163">Bavaria</cx:pt>
          <cx:pt idx="1164">Bavaria</cx:pt>
          <cx:pt idx="1165">Bavaria</cx:pt>
          <cx:pt idx="1166">Bavaria</cx:pt>
          <cx:pt idx="1167">Bavaria</cx:pt>
          <cx:pt idx="1168">Bavaria</cx:pt>
          <cx:pt idx="1169">Bavaria</cx:pt>
          <cx:pt idx="1170">Bavaria</cx:pt>
          <cx:pt idx="1171">Bavaria</cx:pt>
          <cx:pt idx="1172">Bavaria</cx:pt>
          <cx:pt idx="1173">Bavaria</cx:pt>
          <cx:pt idx="1174">Bavaria</cx:pt>
          <cx:pt idx="1175">Bavaria</cx:pt>
          <cx:pt idx="1176">Bavaria</cx:pt>
          <cx:pt idx="1177">Bavaria</cx:pt>
          <cx:pt idx="1178">Bavaria</cx:pt>
          <cx:pt idx="1179">Bavaria</cx:pt>
          <cx:pt idx="1180">Bavaria</cx:pt>
          <cx:pt idx="1181">Bavaria</cx:pt>
          <cx:pt idx="1182">Bavaria</cx:pt>
          <cx:pt idx="1183">Bavaria</cx:pt>
          <cx:pt idx="1184">Bavaria</cx:pt>
          <cx:pt idx="1185">Bavaria</cx:pt>
          <cx:pt idx="1186">Bavaria</cx:pt>
          <cx:pt idx="1187">Bavaria</cx:pt>
          <cx:pt idx="1188">Bavaria</cx:pt>
          <cx:pt idx="1189">Bavaria</cx:pt>
          <cx:pt idx="1190">Bavaria</cx:pt>
          <cx:pt idx="1191">Bavaria</cx:pt>
          <cx:pt idx="1192">Bavaria</cx:pt>
          <cx:pt idx="1193">Bavaria</cx:pt>
          <cx:pt idx="1194">Bavaria</cx:pt>
          <cx:pt idx="1195">Bavaria</cx:pt>
          <cx:pt idx="1196">Bavaria</cx:pt>
          <cx:pt idx="1197">Bavaria</cx:pt>
          <cx:pt idx="1198">Bavaria</cx:pt>
          <cx:pt idx="1199">Bavaria</cx:pt>
          <cx:pt idx="1200">Bavaria</cx:pt>
          <cx:pt idx="1201">Bavaria</cx:pt>
          <cx:pt idx="1202">Bavaria</cx:pt>
          <cx:pt idx="1203">Bavaria</cx:pt>
          <cx:pt idx="1204">Bavaria</cx:pt>
          <cx:pt idx="1205">Bavaria</cx:pt>
          <cx:pt idx="1206">Bavaria</cx:pt>
          <cx:pt idx="1207">Bavaria</cx:pt>
          <cx:pt idx="1208">Bavaria</cx:pt>
          <cx:pt idx="1209">Bavaria</cx:pt>
          <cx:pt idx="1210">Bavaria</cx:pt>
          <cx:pt idx="1211">Bavaria</cx:pt>
          <cx:pt idx="1212">Bavaria</cx:pt>
          <cx:pt idx="1213">Bavaria</cx:pt>
          <cx:pt idx="1214">Bavaria</cx:pt>
          <cx:pt idx="1215">Bavaria</cx:pt>
          <cx:pt idx="1216">Bavaria</cx:pt>
          <cx:pt idx="1217">Bavaria</cx:pt>
          <cx:pt idx="1218">Bavaria</cx:pt>
          <cx:pt idx="1219">Bavaria</cx:pt>
          <cx:pt idx="1220">Bavaria</cx:pt>
          <cx:pt idx="1221">Bavaria</cx:pt>
          <cx:pt idx="1222">Bavaria</cx:pt>
          <cx:pt idx="1223">Bavaria</cx:pt>
          <cx:pt idx="1224">Bavaria</cx:pt>
          <cx:pt idx="1225">Bavaria</cx:pt>
          <cx:pt idx="1226">Bavaria</cx:pt>
          <cx:pt idx="1227">Bavaria</cx:pt>
          <cx:pt idx="1228">Bavaria</cx:pt>
          <cx:pt idx="1229">Bavaria</cx:pt>
          <cx:pt idx="1230">Bavaria</cx:pt>
          <cx:pt idx="1231">Bavaria</cx:pt>
          <cx:pt idx="1232">Bavaria</cx:pt>
          <cx:pt idx="1233">Bavaria</cx:pt>
          <cx:pt idx="1234">Bavaria</cx:pt>
          <cx:pt idx="1235">Bavaria</cx:pt>
          <cx:pt idx="1236">Bavaria</cx:pt>
          <cx:pt idx="1237">Bavaria</cx:pt>
          <cx:pt idx="1238">Bavaria</cx:pt>
          <cx:pt idx="1239">Bavaria</cx:pt>
          <cx:pt idx="1240">Bavaria</cx:pt>
          <cx:pt idx="1241">Bavaria</cx:pt>
          <cx:pt idx="1242">Bavaria</cx:pt>
          <cx:pt idx="1243">Bavaria</cx:pt>
          <cx:pt idx="1244">Bavaria</cx:pt>
          <cx:pt idx="1245">Bavaria</cx:pt>
          <cx:pt idx="1246">Bavaria</cx:pt>
          <cx:pt idx="1247">Bavaria</cx:pt>
          <cx:pt idx="1248">Bavaria</cx:pt>
          <cx:pt idx="1249">Bavaria</cx:pt>
          <cx:pt idx="1250">Bavaria</cx:pt>
          <cx:pt idx="1251">Bavaria</cx:pt>
          <cx:pt idx="1252">Bavaria</cx:pt>
          <cx:pt idx="1253">Bavaria</cx:pt>
          <cx:pt idx="1254">Bavaria</cx:pt>
          <cx:pt idx="1255">Bavaria</cx:pt>
          <cx:pt idx="1256">Bavaria</cx:pt>
          <cx:pt idx="1257">Bavaria</cx:pt>
          <cx:pt idx="1258">Bavaria</cx:pt>
          <cx:pt idx="1259">Bavaria</cx:pt>
          <cx:pt idx="1260">Bavaria</cx:pt>
          <cx:pt idx="1261">Bavaria</cx:pt>
          <cx:pt idx="1262">Bavaria</cx:pt>
          <cx:pt idx="1263">Bavaria</cx:pt>
          <cx:pt idx="1264">Bavaria</cx:pt>
          <cx:pt idx="1265">Bavaria</cx:pt>
          <cx:pt idx="1266">Bavaria</cx:pt>
          <cx:pt idx="1267">Bavaria</cx:pt>
          <cx:pt idx="1268">Bavaria</cx:pt>
          <cx:pt idx="1269">Bavaria</cx:pt>
          <cx:pt idx="1270">Bavaria</cx:pt>
          <cx:pt idx="1271">Bavaria</cx:pt>
          <cx:pt idx="1272">Bavaria</cx:pt>
          <cx:pt idx="1273">Bavaria</cx:pt>
          <cx:pt idx="1274">Bavaria</cx:pt>
          <cx:pt idx="1275">Bavaria</cx:pt>
          <cx:pt idx="1276">Bavaria</cx:pt>
          <cx:pt idx="1277">Bavaria</cx:pt>
          <cx:pt idx="1278">Bavaria</cx:pt>
          <cx:pt idx="1279">Bavaria</cx:pt>
          <cx:pt idx="1280">Bavaria</cx:pt>
          <cx:pt idx="1281">Bavaria</cx:pt>
          <cx:pt idx="1282">Bavaria</cx:pt>
          <cx:pt idx="1283">Bavaria</cx:pt>
          <cx:pt idx="1284">Bavaria</cx:pt>
          <cx:pt idx="1285">Bavaria</cx:pt>
          <cx:pt idx="1286">Bavaria</cx:pt>
          <cx:pt idx="1287">Bavaria</cx:pt>
          <cx:pt idx="1288">Bavaria</cx:pt>
          <cx:pt idx="1289">Bavaria</cx:pt>
          <cx:pt idx="1290">Bavaria</cx:pt>
          <cx:pt idx="1291">Bavaria</cx:pt>
          <cx:pt idx="1292">Bavaria</cx:pt>
          <cx:pt idx="1293">Bavaria</cx:pt>
          <cx:pt idx="1294">Bavaria</cx:pt>
          <cx:pt idx="1295">Bavaria</cx:pt>
          <cx:pt idx="1296">Bavaria</cx:pt>
          <cx:pt idx="1297">Bavaria</cx:pt>
          <cx:pt idx="1298">Bavaria</cx:pt>
          <cx:pt idx="1299">Bavaria</cx:pt>
          <cx:pt idx="1300">Bavaria</cx:pt>
          <cx:pt idx="1301">Bavaria</cx:pt>
          <cx:pt idx="1302">Bavaria</cx:pt>
          <cx:pt idx="1303">Bavaria</cx:pt>
          <cx:pt idx="1304">Bavaria</cx:pt>
          <cx:pt idx="1305">Bavaria</cx:pt>
          <cx:pt idx="1306">Bavaria</cx:pt>
          <cx:pt idx="1307">Bavaria</cx:pt>
          <cx:pt idx="1308">Bavaria</cx:pt>
          <cx:pt idx="1309">Bavaria</cx:pt>
          <cx:pt idx="1310">Bavaria</cx:pt>
          <cx:pt idx="1311">Bavaria</cx:pt>
          <cx:pt idx="1312">Bavaria</cx:pt>
          <cx:pt idx="1313">Bavaria</cx:pt>
          <cx:pt idx="1314">Bavaria</cx:pt>
          <cx:pt idx="1315">Bavaria</cx:pt>
          <cx:pt idx="1316">Bavaria</cx:pt>
          <cx:pt idx="1317">Bavaria</cx:pt>
          <cx:pt idx="1318">Bavaria</cx:pt>
          <cx:pt idx="1319">Bavaria</cx:pt>
          <cx:pt idx="1320">Bavaria</cx:pt>
          <cx:pt idx="1321">Bavaria</cx:pt>
          <cx:pt idx="1322">Bavaria</cx:pt>
          <cx:pt idx="1323">Bavaria</cx:pt>
          <cx:pt idx="1324">Bavaria</cx:pt>
          <cx:pt idx="1325">Bavaria</cx:pt>
          <cx:pt idx="1326">Bavaria</cx:pt>
          <cx:pt idx="1327">Bavaria</cx:pt>
          <cx:pt idx="1328">Bavaria</cx:pt>
          <cx:pt idx="1329">Bavaria</cx:pt>
          <cx:pt idx="1330">Bavaria</cx:pt>
          <cx:pt idx="1331">Bavaria</cx:pt>
          <cx:pt idx="1332">Bavaria</cx:pt>
          <cx:pt idx="1333">Bavaria</cx:pt>
          <cx:pt idx="1334">Bavaria</cx:pt>
          <cx:pt idx="1335">Bavaria</cx:pt>
          <cx:pt idx="1336">Bavaria</cx:pt>
          <cx:pt idx="1337">Bavaria</cx:pt>
          <cx:pt idx="1338">Bavaria</cx:pt>
          <cx:pt idx="1339">Bavaria</cx:pt>
          <cx:pt idx="1340">Bavaria</cx:pt>
          <cx:pt idx="1341">Bavaria</cx:pt>
          <cx:pt idx="1342">Bavaria</cx:pt>
          <cx:pt idx="1343">Bavaria</cx:pt>
          <cx:pt idx="1344">Bavaria</cx:pt>
          <cx:pt idx="1345">Bavaria</cx:pt>
          <cx:pt idx="1346">Bavaria</cx:pt>
          <cx:pt idx="1347">Bavaria</cx:pt>
          <cx:pt idx="1348">Bavaria</cx:pt>
          <cx:pt idx="1349">Bavaria</cx:pt>
          <cx:pt idx="1350">Bavaria</cx:pt>
          <cx:pt idx="1351">Bavaria</cx:pt>
          <cx:pt idx="1352">Bavaria</cx:pt>
          <cx:pt idx="1353">Bavaria</cx:pt>
          <cx:pt idx="1354">Bavaria</cx:pt>
          <cx:pt idx="1355">Bavaria</cx:pt>
          <cx:pt idx="1356">Bavaria</cx:pt>
          <cx:pt idx="1357">Bavaria</cx:pt>
          <cx:pt idx="1358">Bavaria</cx:pt>
          <cx:pt idx="1359">Bavaria</cx:pt>
          <cx:pt idx="1360">Bavaria</cx:pt>
          <cx:pt idx="1361">Bavaria</cx:pt>
          <cx:pt idx="1362">Bavaria</cx:pt>
          <cx:pt idx="1363">Hanse</cx:pt>
          <cx:pt idx="1364">Hanse</cx:pt>
          <cx:pt idx="1365">Hanse</cx:pt>
          <cx:pt idx="1366">Hanse</cx:pt>
          <cx:pt idx="1367">Hanse</cx:pt>
          <cx:pt idx="1368">Hanse</cx:pt>
          <cx:pt idx="1369">Hanse</cx:pt>
          <cx:pt idx="1370">Hanse</cx:pt>
          <cx:pt idx="1371">Hanse</cx:pt>
          <cx:pt idx="1372">Hanse</cx:pt>
          <cx:pt idx="1373">Hanse</cx:pt>
          <cx:pt idx="1374">Hanse</cx:pt>
          <cx:pt idx="1375">Hanse</cx:pt>
          <cx:pt idx="1376">Hanse</cx:pt>
          <cx:pt idx="1377">Hanse</cx:pt>
          <cx:pt idx="1378">Hanse</cx:pt>
          <cx:pt idx="1379">Hanse</cx:pt>
          <cx:pt idx="1380">Hanse</cx:pt>
          <cx:pt idx="1381">Hanse</cx:pt>
          <cx:pt idx="1382">Hanse</cx:pt>
          <cx:pt idx="1383">Hanse</cx:pt>
          <cx:pt idx="1384">Hanse</cx:pt>
          <cx:pt idx="1385">Hanse</cx:pt>
          <cx:pt idx="1386">Hanse</cx:pt>
          <cx:pt idx="1387">Hanse</cx:pt>
          <cx:pt idx="1388">Hanse</cx:pt>
          <cx:pt idx="1389">Hanse</cx:pt>
          <cx:pt idx="1390">Hanse</cx:pt>
          <cx:pt idx="1391">Hanse</cx:pt>
          <cx:pt idx="1392">Hanse</cx:pt>
          <cx:pt idx="1393">Hanse</cx:pt>
          <cx:pt idx="1394">Hanse</cx:pt>
          <cx:pt idx="1395">Hanse</cx:pt>
          <cx:pt idx="1396">Hanse</cx:pt>
          <cx:pt idx="1397">Hanse</cx:pt>
          <cx:pt idx="1398">Hanse</cx:pt>
          <cx:pt idx="1399">Hanse</cx:pt>
          <cx:pt idx="1400">Hanse</cx:pt>
          <cx:pt idx="1401">Hanse</cx:pt>
          <cx:pt idx="1402">Hanse</cx:pt>
          <cx:pt idx="1403">Hanse</cx:pt>
          <cx:pt idx="1404">Hanse</cx:pt>
          <cx:pt idx="1405">Hanse</cx:pt>
          <cx:pt idx="1406">Hanse</cx:pt>
          <cx:pt idx="1407">Hanse</cx:pt>
          <cx:pt idx="1408">Hanse</cx:pt>
          <cx:pt idx="1409">Hanse</cx:pt>
          <cx:pt idx="1410">Hanse</cx:pt>
          <cx:pt idx="1411">Hanse</cx:pt>
          <cx:pt idx="1412">Hanse</cx:pt>
          <cx:pt idx="1413">Hanse</cx:pt>
          <cx:pt idx="1414">Hanse</cx:pt>
          <cx:pt idx="1415">Hanse</cx:pt>
          <cx:pt idx="1416">Hanse</cx:pt>
          <cx:pt idx="1417">Hanse</cx:pt>
          <cx:pt idx="1418">Hanse</cx:pt>
          <cx:pt idx="1419">Hanse</cx:pt>
          <cx:pt idx="1420">Hanse</cx:pt>
          <cx:pt idx="1421">Hanse</cx:pt>
          <cx:pt idx="1422">Hanse</cx:pt>
          <cx:pt idx="1423">Hanse</cx:pt>
          <cx:pt idx="1424">Hanse</cx:pt>
          <cx:pt idx="1425">Hanse</cx:pt>
          <cx:pt idx="1426">Hanse</cx:pt>
          <cx:pt idx="1427">Hanse</cx:pt>
          <cx:pt idx="1428">Hanse</cx:pt>
          <cx:pt idx="1429">Hanse</cx:pt>
          <cx:pt idx="1430">Hanse</cx:pt>
          <cx:pt idx="1431">Hanse</cx:pt>
          <cx:pt idx="1432">Hanse</cx:pt>
          <cx:pt idx="1433">Hanse</cx:pt>
          <cx:pt idx="1434">Hanse</cx:pt>
          <cx:pt idx="1435">Hanse</cx:pt>
          <cx:pt idx="1436">Hanse</cx:pt>
          <cx:pt idx="1437">Hanse</cx:pt>
          <cx:pt idx="1438">Hanse</cx:pt>
          <cx:pt idx="1439">Hanse</cx:pt>
          <cx:pt idx="1440">Hanse</cx:pt>
          <cx:pt idx="1441">Hanse</cx:pt>
          <cx:pt idx="1442">Hanse</cx:pt>
          <cx:pt idx="1443">Hanse</cx:pt>
          <cx:pt idx="1444">Hanse</cx:pt>
          <cx:pt idx="1445">Hanse</cx:pt>
          <cx:pt idx="1446">Hanse</cx:pt>
          <cx:pt idx="1447">Hanse</cx:pt>
          <cx:pt idx="1448">Hanse</cx:pt>
          <cx:pt idx="1449">Hanse</cx:pt>
          <cx:pt idx="1450">Hanse</cx:pt>
          <cx:pt idx="1451">Hanse</cx:pt>
          <cx:pt idx="1452">Hanse</cx:pt>
          <cx:pt idx="1453">Hanse</cx:pt>
          <cx:pt idx="1454">Hanse</cx:pt>
          <cx:pt idx="1455">Hanse</cx:pt>
          <cx:pt idx="1456">Hanse</cx:pt>
          <cx:pt idx="1457">Hanse</cx:pt>
          <cx:pt idx="1458">Hanse</cx:pt>
          <cx:pt idx="1459">Hanse</cx:pt>
          <cx:pt idx="1460">Hanse</cx:pt>
          <cx:pt idx="1461">Hanse</cx:pt>
          <cx:pt idx="1462">Hanse</cx:pt>
          <cx:pt idx="1463">Hanse</cx:pt>
          <cx:pt idx="1464">Hanse</cx:pt>
          <cx:pt idx="1465">Hanse</cx:pt>
          <cx:pt idx="1466">Hanse</cx:pt>
          <cx:pt idx="1467">Hanse</cx:pt>
          <cx:pt idx="1468">Hanse</cx:pt>
          <cx:pt idx="1469">Hanse</cx:pt>
          <cx:pt idx="1470">Hanse</cx:pt>
          <cx:pt idx="1471">Hanse</cx:pt>
          <cx:pt idx="1472">Hanse</cx:pt>
          <cx:pt idx="1473">Hanse</cx:pt>
          <cx:pt idx="1474">Hanse</cx:pt>
          <cx:pt idx="1475">Hanse</cx:pt>
          <cx:pt idx="1476">Hanse</cx:pt>
          <cx:pt idx="1477">Hanse</cx:pt>
          <cx:pt idx="1478">Hanse</cx:pt>
          <cx:pt idx="1479">Hanse</cx:pt>
          <cx:pt idx="1480">Hanse</cx:pt>
          <cx:pt idx="1481">Hanse</cx:pt>
          <cx:pt idx="1482">Hanse</cx:pt>
          <cx:pt idx="1483">Hanse</cx:pt>
          <cx:pt idx="1484">Hanse</cx:pt>
          <cx:pt idx="1485">Hanse</cx:pt>
          <cx:pt idx="1486">Hanse</cx:pt>
          <cx:pt idx="1487">Hanse</cx:pt>
          <cx:pt idx="1488">Hanse</cx:pt>
          <cx:pt idx="1489">Hanse</cx:pt>
          <cx:pt idx="1490">Hanse</cx:pt>
          <cx:pt idx="1491">Hanse</cx:pt>
          <cx:pt idx="1492">Hanse</cx:pt>
          <cx:pt idx="1493">Hanse</cx:pt>
          <cx:pt idx="1494">Hanse</cx:pt>
          <cx:pt idx="1495">Hanse</cx:pt>
          <cx:pt idx="1496">Hanse</cx:pt>
          <cx:pt idx="1497">Hanse</cx:pt>
          <cx:pt idx="1498">Hanse</cx:pt>
          <cx:pt idx="1499">Hanse</cx:pt>
          <cx:pt idx="1500">Hanse</cx:pt>
          <cx:pt idx="1501">Hanse</cx:pt>
          <cx:pt idx="1502">Hanse</cx:pt>
          <cx:pt idx="1503">Hanse</cx:pt>
          <cx:pt idx="1504">Hanse</cx:pt>
          <cx:pt idx="1505">Hanse</cx:pt>
          <cx:pt idx="1506">Hanse</cx:pt>
          <cx:pt idx="1507">Hanse</cx:pt>
          <cx:pt idx="1508">Hanse</cx:pt>
          <cx:pt idx="1509">Hanse</cx:pt>
          <cx:pt idx="1510">Hanse</cx:pt>
          <cx:pt idx="1511">Hanse</cx:pt>
          <cx:pt idx="1512">Hanse</cx:pt>
          <cx:pt idx="1513">Hanse</cx:pt>
          <cx:pt idx="1514">Hanse</cx:pt>
          <cx:pt idx="1515">Hanse</cx:pt>
          <cx:pt idx="1516">Hanse</cx:pt>
          <cx:pt idx="1517">Hanse</cx:pt>
          <cx:pt idx="1518">Hanse</cx:pt>
          <cx:pt idx="1519">Hanse</cx:pt>
          <cx:pt idx="1520">Hanse</cx:pt>
          <cx:pt idx="1521">Hanse</cx:pt>
          <cx:pt idx="1522">Hanse</cx:pt>
          <cx:pt idx="1523">Hanse</cx:pt>
          <cx:pt idx="1524">Hanse</cx:pt>
          <cx:pt idx="1525">Hanse</cx:pt>
          <cx:pt idx="1526">Hanse</cx:pt>
          <cx:pt idx="1527">Hanse</cx:pt>
          <cx:pt idx="1528">Hanse</cx:pt>
          <cx:pt idx="1529">Hanse</cx:pt>
          <cx:pt idx="1530">Hanse</cx:pt>
          <cx:pt idx="1531">Hanse</cx:pt>
          <cx:pt idx="1532">Hanse</cx:pt>
          <cx:pt idx="1533">Hanse</cx:pt>
          <cx:pt idx="1534">Hanse</cx:pt>
          <cx:pt idx="1535">Hanse</cx:pt>
          <cx:pt idx="1536">Hanse</cx:pt>
          <cx:pt idx="1537">Hanse</cx:pt>
          <cx:pt idx="1538">Hanse</cx:pt>
          <cx:pt idx="1539">Hanse</cx:pt>
          <cx:pt idx="1540">Hanse</cx:pt>
          <cx:pt idx="1541">Hanse</cx:pt>
          <cx:pt idx="1542">Dufour</cx:pt>
          <cx:pt idx="1543">Dufour</cx:pt>
          <cx:pt idx="1544">Dufour</cx:pt>
          <cx:pt idx="1545">Dufour</cx:pt>
          <cx:pt idx="1546">Dufour</cx:pt>
          <cx:pt idx="1547">Dufour</cx:pt>
          <cx:pt idx="1548">Dufour</cx:pt>
          <cx:pt idx="1549">Dufour</cx:pt>
          <cx:pt idx="1550">Dufour</cx:pt>
          <cx:pt idx="1551">Dufour</cx:pt>
          <cx:pt idx="1552">Dufour</cx:pt>
          <cx:pt idx="1553">Dufour</cx:pt>
          <cx:pt idx="1554">Dufour</cx:pt>
          <cx:pt idx="1555">Dufour</cx:pt>
          <cx:pt idx="1556">Dufour</cx:pt>
          <cx:pt idx="1557">Dufour</cx:pt>
          <cx:pt idx="1558">Dufour</cx:pt>
          <cx:pt idx="1559">Dufour</cx:pt>
          <cx:pt idx="1560">Dufour</cx:pt>
          <cx:pt idx="1561">Dufour</cx:pt>
          <cx:pt idx="1562">Dufour</cx:pt>
          <cx:pt idx="1563">Dufour</cx:pt>
          <cx:pt idx="1564">Dufour</cx:pt>
          <cx:pt idx="1565">Dufour</cx:pt>
          <cx:pt idx="1566">Dufour</cx:pt>
          <cx:pt idx="1567">Dufour</cx:pt>
          <cx:pt idx="1568">Dufour</cx:pt>
          <cx:pt idx="1569">Dufour</cx:pt>
          <cx:pt idx="1570">Dufour</cx:pt>
          <cx:pt idx="1571">Dufour</cx:pt>
          <cx:pt idx="1572">Dufour</cx:pt>
          <cx:pt idx="1573">Dufour</cx:pt>
          <cx:pt idx="1574">Dufour</cx:pt>
          <cx:pt idx="1575">Dufour</cx:pt>
          <cx:pt idx="1576">Dufour</cx:pt>
          <cx:pt idx="1577">Dufour</cx:pt>
          <cx:pt idx="1578">Dufour</cx:pt>
          <cx:pt idx="1579">Dufour</cx:pt>
          <cx:pt idx="1580">Dufour</cx:pt>
          <cx:pt idx="1581">Dufour</cx:pt>
          <cx:pt idx="1582">Dufour</cx:pt>
          <cx:pt idx="1583">Dufour</cx:pt>
          <cx:pt idx="1584">Dufour</cx:pt>
          <cx:pt idx="1585">Dufour</cx:pt>
          <cx:pt idx="1586">Dufour</cx:pt>
          <cx:pt idx="1587">Dufour</cx:pt>
          <cx:pt idx="1588">Dufour</cx:pt>
          <cx:pt idx="1589">Dufour</cx:pt>
          <cx:pt idx="1590">Dufour</cx:pt>
          <cx:pt idx="1591">Dufour</cx:pt>
          <cx:pt idx="1592">Dufour</cx:pt>
          <cx:pt idx="1593">Dufour</cx:pt>
          <cx:pt idx="1594">Dufour</cx:pt>
          <cx:pt idx="1595">Dufour</cx:pt>
          <cx:pt idx="1596">Dufour</cx:pt>
          <cx:pt idx="1597">Dufour</cx:pt>
          <cx:pt idx="1598">Dufour</cx:pt>
          <cx:pt idx="1599">Dufour</cx:pt>
          <cx:pt idx="1600">Dufour</cx:pt>
          <cx:pt idx="1601">Dufour</cx:pt>
          <cx:pt idx="1602">Dufour</cx:pt>
          <cx:pt idx="1603">Dufour</cx:pt>
          <cx:pt idx="1604">Dufour</cx:pt>
          <cx:pt idx="1605">Dufour</cx:pt>
          <cx:pt idx="1606">Dufour</cx:pt>
          <cx:pt idx="1607">Dufour</cx:pt>
          <cx:pt idx="1608">Dufour</cx:pt>
          <cx:pt idx="1609">Dufour</cx:pt>
          <cx:pt idx="1610">Dufour</cx:pt>
          <cx:pt idx="1611">Dufour</cx:pt>
          <cx:pt idx="1612">Dufour</cx:pt>
          <cx:pt idx="1613">Dufour</cx:pt>
          <cx:pt idx="1614">Dufour</cx:pt>
          <cx:pt idx="1615">Dufour</cx:pt>
          <cx:pt idx="1616">Dufour</cx:pt>
          <cx:pt idx="1617">Dufour</cx:pt>
          <cx:pt idx="1618">Dufour</cx:pt>
          <cx:pt idx="1619">Dufour</cx:pt>
          <cx:pt idx="1620">Dufour</cx:pt>
          <cx:pt idx="1621">Dufour</cx:pt>
          <cx:pt idx="1622">Dufour</cx:pt>
          <cx:pt idx="1623">Dufour</cx:pt>
          <cx:pt idx="1624">Dufour</cx:pt>
          <cx:pt idx="1625">Dufour</cx:pt>
          <cx:pt idx="1626">Dufour</cx:pt>
          <cx:pt idx="1627">Dufour</cx:pt>
          <cx:pt idx="1628">Dufour</cx:pt>
          <cx:pt idx="1629">Dufour</cx:pt>
          <cx:pt idx="1630">Dufour</cx:pt>
          <cx:pt idx="1631">Dufour</cx:pt>
          <cx:pt idx="1632">Dufour</cx:pt>
          <cx:pt idx="1633">Dufour</cx:pt>
          <cx:pt idx="1634">Dufour</cx:pt>
          <cx:pt idx="1635">Dufour</cx:pt>
          <cx:pt idx="1636">Dufour</cx:pt>
          <cx:pt idx="1637">Dufour</cx:pt>
          <cx:pt idx="1638">Dufour</cx:pt>
          <cx:pt idx="1639">Dufour</cx:pt>
          <cx:pt idx="1640">Dufour</cx:pt>
          <cx:pt idx="1641">Dufour</cx:pt>
          <cx:pt idx="1642">Dufour</cx:pt>
          <cx:pt idx="1643">Dufour</cx:pt>
          <cx:pt idx="1644">Dufour</cx:pt>
          <cx:pt idx="1645">Dufour</cx:pt>
          <cx:pt idx="1646">Dufour</cx:pt>
          <cx:pt idx="1647">Dufour</cx:pt>
          <cx:pt idx="1648">Dufour</cx:pt>
          <cx:pt idx="1649">Dufour</cx:pt>
          <cx:pt idx="1650">Dufour</cx:pt>
          <cx:pt idx="1651">Dufour</cx:pt>
          <cx:pt idx="1652">Dufour</cx:pt>
          <cx:pt idx="1653">Dufour</cx:pt>
          <cx:pt idx="1654">Dufour</cx:pt>
          <cx:pt idx="1655">Dufour</cx:pt>
          <cx:pt idx="1656">Dufour</cx:pt>
          <cx:pt idx="1657">Dufour</cx:pt>
          <cx:pt idx="1658">Dufour</cx:pt>
          <cx:pt idx="1659">Dufour</cx:pt>
          <cx:pt idx="1660">Dufour</cx:pt>
          <cx:pt idx="1661">Dufour</cx:pt>
          <cx:pt idx="1662">Dufour</cx:pt>
          <cx:pt idx="1663">Dufour</cx:pt>
          <cx:pt idx="1664">Dufour</cx:pt>
          <cx:pt idx="1665">Dufour</cx:pt>
          <cx:pt idx="1666">Dufour</cx:pt>
          <cx:pt idx="1667">Dufour</cx:pt>
          <cx:pt idx="1668">Dufour</cx:pt>
          <cx:pt idx="1669">Dufour</cx:pt>
          <cx:pt idx="1670">Dufour</cx:pt>
          <cx:pt idx="1671">Dufour</cx:pt>
          <cx:pt idx="1672">Dufour</cx:pt>
          <cx:pt idx="1673">Dufour</cx:pt>
          <cx:pt idx="1674">Dufour</cx:pt>
          <cx:pt idx="1675">Dufour</cx:pt>
          <cx:pt idx="1676">Dufour</cx:pt>
          <cx:pt idx="1677">Dufour</cx:pt>
          <cx:pt idx="1678">Dufour</cx:pt>
          <cx:pt idx="1679">Dufour</cx:pt>
          <cx:pt idx="1680">Dufour</cx:pt>
          <cx:pt idx="1681">Dufour</cx:pt>
          <cx:pt idx="1682">Dufour</cx:pt>
          <cx:pt idx="1683">Dufour</cx:pt>
          <cx:pt idx="1684">Dufour</cx:pt>
          <cx:pt idx="1685">Dufour</cx:pt>
          <cx:pt idx="1686">Dufour</cx:pt>
          <cx:pt idx="1687">Dufour</cx:pt>
          <cx:pt idx="1688">Dufour</cx:pt>
          <cx:pt idx="1689">Dufour</cx:pt>
          <cx:pt idx="1690">Dufour</cx:pt>
          <cx:pt idx="1691">Dufour</cx:pt>
          <cx:pt idx="1692">Dufour</cx:pt>
          <cx:pt idx="1693">Dufour</cx:pt>
          <cx:pt idx="1694">Dufour</cx:pt>
          <cx:pt idx="1695">Dufour</cx:pt>
          <cx:pt idx="1696">Dufour</cx:pt>
          <cx:pt idx="1697">Dufour</cx:pt>
          <cx:pt idx="1698">Dufour</cx:pt>
          <cx:pt idx="1699">Dufour</cx:pt>
          <cx:pt idx="1700">Dufour</cx:pt>
          <cx:pt idx="1701">Dufour</cx:pt>
          <cx:pt idx="1702">Dufour</cx:pt>
          <cx:pt idx="1703">Dufour</cx:pt>
          <cx:pt idx="1704">Dufour</cx:pt>
          <cx:pt idx="1705">Dufour</cx:pt>
          <cx:pt idx="1706">Elan</cx:pt>
          <cx:pt idx="1707">Elan</cx:pt>
          <cx:pt idx="1708">Elan</cx:pt>
          <cx:pt idx="1709">Elan</cx:pt>
          <cx:pt idx="1710">Elan</cx:pt>
          <cx:pt idx="1711">Elan</cx:pt>
          <cx:pt idx="1712">Elan</cx:pt>
          <cx:pt idx="1713">Elan</cx:pt>
          <cx:pt idx="1714">Elan</cx:pt>
          <cx:pt idx="1715">Elan</cx:pt>
          <cx:pt idx="1716">Elan</cx:pt>
          <cx:pt idx="1717">Elan</cx:pt>
          <cx:pt idx="1718">Elan</cx:pt>
          <cx:pt idx="1719">Elan</cx:pt>
          <cx:pt idx="1720">Elan</cx:pt>
          <cx:pt idx="1721">Elan</cx:pt>
          <cx:pt idx="1722">Elan</cx:pt>
          <cx:pt idx="1723">Elan</cx:pt>
          <cx:pt idx="1724">Elan</cx:pt>
          <cx:pt idx="1725">Elan</cx:pt>
          <cx:pt idx="1726">Elan</cx:pt>
          <cx:pt idx="1727">Elan</cx:pt>
          <cx:pt idx="1728">Elan</cx:pt>
          <cx:pt idx="1729">Elan</cx:pt>
          <cx:pt idx="1730">Elan</cx:pt>
          <cx:pt idx="1731">Elan</cx:pt>
          <cx:pt idx="1732">Elan</cx:pt>
          <cx:pt idx="1733">Elan</cx:pt>
          <cx:pt idx="1734">Elan</cx:pt>
          <cx:pt idx="1735">Elan</cx:pt>
          <cx:pt idx="1736">Elan</cx:pt>
          <cx:pt idx="1737">Elan</cx:pt>
          <cx:pt idx="1738">Elan</cx:pt>
          <cx:pt idx="1739">Elan</cx:pt>
          <cx:pt idx="1740">Elan</cx:pt>
          <cx:pt idx="1741">Elan</cx:pt>
          <cx:pt idx="1742">Elan</cx:pt>
          <cx:pt idx="1743">Elan</cx:pt>
          <cx:pt idx="1744">Elan</cx:pt>
          <cx:pt idx="1745">Elan</cx:pt>
          <cx:pt idx="1746">Elan</cx:pt>
          <cx:pt idx="1747">Elan</cx:pt>
          <cx:pt idx="1748">Elan</cx:pt>
          <cx:pt idx="1749">Elan</cx:pt>
          <cx:pt idx="1750">Elan</cx:pt>
          <cx:pt idx="1751">Elan</cx:pt>
          <cx:pt idx="1752">Elan</cx:pt>
          <cx:pt idx="1753">Elan</cx:pt>
          <cx:pt idx="1754">Elan</cx:pt>
          <cx:pt idx="1755">Elan</cx:pt>
          <cx:pt idx="1756">Elan</cx:pt>
          <cx:pt idx="1757">Elan</cx:pt>
          <cx:pt idx="1758">Elan</cx:pt>
          <cx:pt idx="1759">Elan</cx:pt>
          <cx:pt idx="1760">Elan</cx:pt>
          <cx:pt idx="1761">Elan</cx:pt>
          <cx:pt idx="1762">Elan</cx:pt>
          <cx:pt idx="1763">Elan</cx:pt>
          <cx:pt idx="1764">Elan</cx:pt>
          <cx:pt idx="1765">Elan</cx:pt>
          <cx:pt idx="1766">Elan</cx:pt>
          <cx:pt idx="1767">Elan</cx:pt>
          <cx:pt idx="1768">Elan</cx:pt>
          <cx:pt idx="1769">Elan</cx:pt>
          <cx:pt idx="1770">Elan</cx:pt>
          <cx:pt idx="1771">Elan</cx:pt>
          <cx:pt idx="1772">Elan</cx:pt>
          <cx:pt idx="1773">Elan</cx:pt>
          <cx:pt idx="1774">Elan</cx:pt>
          <cx:pt idx="1775">Elan</cx:pt>
          <cx:pt idx="1776">Elan</cx:pt>
          <cx:pt idx="1777">Elan</cx:pt>
          <cx:pt idx="1778">Elan</cx:pt>
          <cx:pt idx="1779">Elan</cx:pt>
          <cx:pt idx="1780">Elan</cx:pt>
          <cx:pt idx="1781">Elan</cx:pt>
          <cx:pt idx="1782">Elan</cx:pt>
          <cx:pt idx="1783">Elan</cx:pt>
          <cx:pt idx="1784">Elan</cx:pt>
          <cx:pt idx="1785">Elan</cx:pt>
          <cx:pt idx="1786">Elan</cx:pt>
          <cx:pt idx="1787">Elan</cx:pt>
          <cx:pt idx="1788">Elan</cx:pt>
          <cx:pt idx="1789">Elan</cx:pt>
          <cx:pt idx="1790">Elan</cx:pt>
          <cx:pt idx="1791">Elan</cx:pt>
          <cx:pt idx="1792">Elan</cx:pt>
          <cx:pt idx="1793">Elan</cx:pt>
          <cx:pt idx="1794">Elan</cx:pt>
          <cx:pt idx="1795">Hunter</cx:pt>
          <cx:pt idx="1796">Hunter</cx:pt>
          <cx:pt idx="1797">Hunter</cx:pt>
          <cx:pt idx="1798">Hunter</cx:pt>
          <cx:pt idx="1799">Hunter</cx:pt>
          <cx:pt idx="1800">Hunter</cx:pt>
          <cx:pt idx="1801">Hunter</cx:pt>
          <cx:pt idx="1802">Hunter</cx:pt>
          <cx:pt idx="1803">Hunter</cx:pt>
          <cx:pt idx="1804">Hunter</cx:pt>
          <cx:pt idx="1805">Hunter</cx:pt>
          <cx:pt idx="1806">Hunter</cx:pt>
          <cx:pt idx="1807">Hunter</cx:pt>
          <cx:pt idx="1808">Hunter</cx:pt>
          <cx:pt idx="1809">Hunter</cx:pt>
          <cx:pt idx="1810">Hunter</cx:pt>
          <cx:pt idx="1811">Hunter</cx:pt>
          <cx:pt idx="1812">Hunter</cx:pt>
          <cx:pt idx="1813">Hunter</cx:pt>
          <cx:pt idx="1814">Hunter</cx:pt>
          <cx:pt idx="1815">Hunter</cx:pt>
          <cx:pt idx="1816">Hunter</cx:pt>
          <cx:pt idx="1817">Hunter</cx:pt>
          <cx:pt idx="1818">Hunter</cx:pt>
          <cx:pt idx="1819">Hunter</cx:pt>
          <cx:pt idx="1820">Hunter</cx:pt>
          <cx:pt idx="1821">Hunter</cx:pt>
          <cx:pt idx="1822">Hunter</cx:pt>
          <cx:pt idx="1823">Hunter</cx:pt>
          <cx:pt idx="1824">Hunter</cx:pt>
          <cx:pt idx="1825">Hunter</cx:pt>
          <cx:pt idx="1826">Hunter</cx:pt>
          <cx:pt idx="1827">Hunter</cx:pt>
          <cx:pt idx="1828">Hunter</cx:pt>
          <cx:pt idx="1829">Hunter</cx:pt>
          <cx:pt idx="1830">Hunter</cx:pt>
          <cx:pt idx="1831">Hunter</cx:pt>
          <cx:pt idx="1832">Hunter</cx:pt>
          <cx:pt idx="1833">Hunter</cx:pt>
          <cx:pt idx="1834">Hunter</cx:pt>
          <cx:pt idx="1835">Hunter</cx:pt>
          <cx:pt idx="1836">Hunter</cx:pt>
          <cx:pt idx="1837">Hunter</cx:pt>
          <cx:pt idx="1838">Hunter</cx:pt>
          <cx:pt idx="1839">Hunter</cx:pt>
          <cx:pt idx="1840">Hunter</cx:pt>
          <cx:pt idx="1841">Hunter</cx:pt>
          <cx:pt idx="1842">Hunter</cx:pt>
          <cx:pt idx="1843">Hunter</cx:pt>
          <cx:pt idx="1844">Hunter</cx:pt>
          <cx:pt idx="1845">Hunter</cx:pt>
          <cx:pt idx="1846">Hunter</cx:pt>
          <cx:pt idx="1847">Hunter</cx:pt>
          <cx:pt idx="1848">Hunter</cx:pt>
          <cx:pt idx="1849">Hunter</cx:pt>
          <cx:pt idx="1850">Hunter</cx:pt>
          <cx:pt idx="1851">Hunter</cx:pt>
          <cx:pt idx="1852">Hunter</cx:pt>
          <cx:pt idx="1853">Hunter</cx:pt>
          <cx:pt idx="1854">Hunter</cx:pt>
          <cx:pt idx="1855">Hunter</cx:pt>
          <cx:pt idx="1856">Hunter</cx:pt>
          <cx:pt idx="1857">Hunter</cx:pt>
          <cx:pt idx="1858">Hunter</cx:pt>
          <cx:pt idx="1859">Hunter</cx:pt>
          <cx:pt idx="1860">Hunter</cx:pt>
          <cx:pt idx="1861">Hunter</cx:pt>
          <cx:pt idx="1862">Hunter</cx:pt>
          <cx:pt idx="1863">Hunter</cx:pt>
          <cx:pt idx="1864">Hunter</cx:pt>
          <cx:pt idx="1865">Hunter</cx:pt>
          <cx:pt idx="1866">Hunter</cx:pt>
          <cx:pt idx="1867">Hunter</cx:pt>
          <cx:pt idx="1868">Hunter</cx:pt>
          <cx:pt idx="1869">Hunter</cx:pt>
          <cx:pt idx="1870">Hunter</cx:pt>
          <cx:pt idx="1871">Hunter</cx:pt>
          <cx:pt idx="1872">Hunter</cx:pt>
          <cx:pt idx="1873">Hunter</cx:pt>
          <cx:pt idx="1874">Grand Soleil</cx:pt>
          <cx:pt idx="1875">Grand Soleil</cx:pt>
          <cx:pt idx="1876">Grand Soleil</cx:pt>
          <cx:pt idx="1877">Grand Soleil</cx:pt>
          <cx:pt idx="1878">Grand Soleil</cx:pt>
          <cx:pt idx="1879">Grand Soleil</cx:pt>
          <cx:pt idx="1880">Grand Soleil</cx:pt>
          <cx:pt idx="1881">Grand Soleil</cx:pt>
          <cx:pt idx="1882">Grand Soleil</cx:pt>
          <cx:pt idx="1883">Grand Soleil</cx:pt>
          <cx:pt idx="1884">Grand Soleil</cx:pt>
          <cx:pt idx="1885">Grand Soleil</cx:pt>
          <cx:pt idx="1886">Grand Soleil</cx:pt>
          <cx:pt idx="1887">Grand Soleil</cx:pt>
          <cx:pt idx="1888">Grand Soleil</cx:pt>
          <cx:pt idx="1889">Grand Soleil</cx:pt>
          <cx:pt idx="1890">Grand Soleil</cx:pt>
          <cx:pt idx="1891">Grand Soleil</cx:pt>
          <cx:pt idx="1892">Grand Soleil</cx:pt>
          <cx:pt idx="1893">Grand Soleil</cx:pt>
          <cx:pt idx="1894">Grand Soleil</cx:pt>
          <cx:pt idx="1895">Grand Soleil</cx:pt>
          <cx:pt idx="1896">Grand Soleil</cx:pt>
          <cx:pt idx="1897">Grand Soleil</cx:pt>
          <cx:pt idx="1898">Grand Soleil</cx:pt>
          <cx:pt idx="1899">Grand Soleil</cx:pt>
          <cx:pt idx="1900">Grand Soleil</cx:pt>
          <cx:pt idx="1901">Grand Soleil</cx:pt>
          <cx:pt idx="1902">Grand Soleil</cx:pt>
          <cx:pt idx="1903">Grand Soleil</cx:pt>
          <cx:pt idx="1904">Grand Soleil</cx:pt>
          <cx:pt idx="1905">Grand Soleil</cx:pt>
          <cx:pt idx="1906">Grand Soleil</cx:pt>
          <cx:pt idx="1907">Grand Soleil</cx:pt>
          <cx:pt idx="1908">Grand Soleil</cx:pt>
          <cx:pt idx="1909">Grand Soleil</cx:pt>
          <cx:pt idx="1910">Grand Soleil</cx:pt>
          <cx:pt idx="1911">Grand Soleil</cx:pt>
          <cx:pt idx="1912">Grand Soleil</cx:pt>
          <cx:pt idx="1913">Grand Soleil</cx:pt>
          <cx:pt idx="1914">Grand Soleil</cx:pt>
          <cx:pt idx="1915">Grand Soleil</cx:pt>
          <cx:pt idx="1916">Grand Soleil</cx:pt>
          <cx:pt idx="1917">Grand Soleil</cx:pt>
          <cx:pt idx="1918">Grand Soleil</cx:pt>
          <cx:pt idx="1919">Grand Soleil</cx:pt>
          <cx:pt idx="1920">Grand Soleil</cx:pt>
          <cx:pt idx="1921">Grand Soleil</cx:pt>
          <cx:pt idx="1922">Grand Soleil</cx:pt>
          <cx:pt idx="1923">Grand Soleil</cx:pt>
          <cx:pt idx="1924">Grand Soleil</cx:pt>
          <cx:pt idx="1925">Grand Soleil</cx:pt>
          <cx:pt idx="1926">Grand Soleil</cx:pt>
          <cx:pt idx="1927">Grand Soleil</cx:pt>
          <cx:pt idx="1928">Grand Soleil</cx:pt>
          <cx:pt idx="1929">Grand Soleil</cx:pt>
          <cx:pt idx="1930">Grand Soleil</cx:pt>
          <cx:pt idx="1931">Grand Soleil</cx:pt>
          <cx:pt idx="1932">Grand Soleil</cx:pt>
          <cx:pt idx="1933">Grand Soleil</cx:pt>
          <cx:pt idx="1934">Grand Soleil</cx:pt>
          <cx:pt idx="1935">Grand Soleil</cx:pt>
          <cx:pt idx="1936">Grand Soleil</cx:pt>
          <cx:pt idx="1937">Grand Soleil</cx:pt>
          <cx:pt idx="1938">Grand Soleil</cx:pt>
          <cx:pt idx="1939">X-Yachts</cx:pt>
          <cx:pt idx="1940">X-Yachts</cx:pt>
          <cx:pt idx="1941">X-Yachts</cx:pt>
          <cx:pt idx="1942">X-Yachts</cx:pt>
          <cx:pt idx="1943">X-Yachts</cx:pt>
          <cx:pt idx="1944">X-Yachts</cx:pt>
          <cx:pt idx="1945">X-Yachts</cx:pt>
          <cx:pt idx="1946">X-Yachts</cx:pt>
          <cx:pt idx="1947">X-Yachts</cx:pt>
          <cx:pt idx="1948">X-Yachts</cx:pt>
          <cx:pt idx="1949">X-Yachts</cx:pt>
          <cx:pt idx="1950">X-Yachts</cx:pt>
          <cx:pt idx="1951">X-Yachts</cx:pt>
          <cx:pt idx="1952">X-Yachts</cx:pt>
          <cx:pt idx="1953">X-Yachts</cx:pt>
          <cx:pt idx="1954">X-Yachts</cx:pt>
          <cx:pt idx="1955">X-Yachts</cx:pt>
          <cx:pt idx="1956">X-Yachts</cx:pt>
          <cx:pt idx="1957">X-Yachts</cx:pt>
          <cx:pt idx="1958">X-Yachts</cx:pt>
          <cx:pt idx="1959">X-Yachts</cx:pt>
          <cx:pt idx="1960">X-Yachts</cx:pt>
          <cx:pt idx="1961">X-Yachts</cx:pt>
          <cx:pt idx="1962">X-Yachts</cx:pt>
          <cx:pt idx="1963">X-Yachts</cx:pt>
          <cx:pt idx="1964">X-Yachts</cx:pt>
          <cx:pt idx="1965">X-Yachts</cx:pt>
          <cx:pt idx="1966">X-Yachts</cx:pt>
          <cx:pt idx="1967">X-Yachts</cx:pt>
          <cx:pt idx="1968">X-Yachts</cx:pt>
          <cx:pt idx="1969">X-Yachts</cx:pt>
          <cx:pt idx="1970">X-Yachts</cx:pt>
          <cx:pt idx="1971">X-Yachts</cx:pt>
          <cx:pt idx="1972">X-Yachts</cx:pt>
          <cx:pt idx="1973">X-Yachts</cx:pt>
          <cx:pt idx="1974">X-Yachts</cx:pt>
          <cx:pt idx="1975">X-Yachts</cx:pt>
          <cx:pt idx="1976">X-Yachts</cx:pt>
          <cx:pt idx="1977">X-Yachts</cx:pt>
          <cx:pt idx="1978">X-Yachts</cx:pt>
          <cx:pt idx="1979">X-Yachts</cx:pt>
          <cx:pt idx="1980">X-Yachts</cx:pt>
          <cx:pt idx="1981">Catalina</cx:pt>
          <cx:pt idx="1982">Catalina</cx:pt>
          <cx:pt idx="1983">Catalina</cx:pt>
          <cx:pt idx="1984">Catalina</cx:pt>
          <cx:pt idx="1985">Catalina</cx:pt>
          <cx:pt idx="1986">Catalina</cx:pt>
          <cx:pt idx="1987">Catalina</cx:pt>
          <cx:pt idx="1988">Catalina</cx:pt>
          <cx:pt idx="1989">Catalina</cx:pt>
          <cx:pt idx="1990">Catalina</cx:pt>
          <cx:pt idx="1991">Catalina</cx:pt>
          <cx:pt idx="1992">Catalina</cx:pt>
          <cx:pt idx="1993">Catalina</cx:pt>
          <cx:pt idx="1994">Catalina</cx:pt>
          <cx:pt idx="1995">Catalina</cx:pt>
          <cx:pt idx="1996">Catalina</cx:pt>
          <cx:pt idx="1997">Catalina</cx:pt>
          <cx:pt idx="1998">Catalina</cx:pt>
          <cx:pt idx="1999">Catalina</cx:pt>
          <cx:pt idx="2000">Catalina</cx:pt>
          <cx:pt idx="2001">Catalina</cx:pt>
          <cx:pt idx="2002">Catalina</cx:pt>
          <cx:pt idx="2003">Catalina</cx:pt>
          <cx:pt idx="2004">Catalina</cx:pt>
          <cx:pt idx="2005">Catalina</cx:pt>
          <cx:pt idx="2006">Catalina</cx:pt>
          <cx:pt idx="2007">Catalina</cx:pt>
          <cx:pt idx="2008">Catalina</cx:pt>
          <cx:pt idx="2009">Catalina</cx:pt>
          <cx:pt idx="2010">Catalina</cx:pt>
          <cx:pt idx="2011">Catalina</cx:pt>
          <cx:pt idx="2012">Catalina</cx:pt>
          <cx:pt idx="2013">Catalina</cx:pt>
          <cx:pt idx="2014">Catalina</cx:pt>
          <cx:pt idx="2015">Catalina</cx:pt>
          <cx:pt idx="2016">Catalina</cx:pt>
          <cx:pt idx="2017">Catalina</cx:pt>
          <cx:pt idx="2018">Dehler</cx:pt>
          <cx:pt idx="2019">Dehler</cx:pt>
          <cx:pt idx="2020">Dehler</cx:pt>
          <cx:pt idx="2021">Dehler</cx:pt>
          <cx:pt idx="2022">Dehler</cx:pt>
          <cx:pt idx="2023">Dehler</cx:pt>
          <cx:pt idx="2024">Dehler</cx:pt>
          <cx:pt idx="2025">Dehler</cx:pt>
          <cx:pt idx="2026">Dehler</cx:pt>
          <cx:pt idx="2027">Dehler</cx:pt>
          <cx:pt idx="2028">Dehler</cx:pt>
          <cx:pt idx="2029">Dehler</cx:pt>
          <cx:pt idx="2030">Dehler</cx:pt>
          <cx:pt idx="2031">Dehler</cx:pt>
          <cx:pt idx="2032">Dehler</cx:pt>
          <cx:pt idx="2033">Dehler</cx:pt>
          <cx:pt idx="2034">Dehler</cx:pt>
          <cx:pt idx="2035">Dehler</cx:pt>
          <cx:pt idx="2036">Dehler</cx:pt>
          <cx:pt idx="2037">Dehler</cx:pt>
          <cx:pt idx="2038">Dehler</cx:pt>
          <cx:pt idx="2039">Dehler</cx:pt>
          <cx:pt idx="2040">Dehler</cx:pt>
          <cx:pt idx="2041">Dehler</cx:pt>
          <cx:pt idx="2042">Dehler</cx:pt>
          <cx:pt idx="2043">Dehler</cx:pt>
          <cx:pt idx="2044">Dehler</cx:pt>
          <cx:pt idx="2045">Dehler</cx:pt>
          <cx:pt idx="2046">Wauquiez</cx:pt>
          <cx:pt idx="2047">Wauquiez</cx:pt>
          <cx:pt idx="2048">Wauquiez</cx:pt>
          <cx:pt idx="2049">Wauquiez</cx:pt>
          <cx:pt idx="2050">Wauquiez</cx:pt>
          <cx:pt idx="2051">Wauquiez</cx:pt>
          <cx:pt idx="2052">Wauquiez</cx:pt>
          <cx:pt idx="2053">Wauquiez</cx:pt>
          <cx:pt idx="2054">Wauquiez</cx:pt>
          <cx:pt idx="2055">Wauquiez</cx:pt>
          <cx:pt idx="2056">Wauquiez</cx:pt>
          <cx:pt idx="2057">Wauquiez</cx:pt>
          <cx:pt idx="2058">Wauquiez</cx:pt>
          <cx:pt idx="2059">Wauquiez</cx:pt>
          <cx:pt idx="2060">Wauquiez</cx:pt>
          <cx:pt idx="2061">Wauquiez</cx:pt>
          <cx:pt idx="2062">Wauquiez</cx:pt>
          <cx:pt idx="2063">Wauquiez</cx:pt>
          <cx:pt idx="2064">Wauquiez</cx:pt>
          <cx:pt idx="2065">Wauquiez</cx:pt>
          <cx:pt idx="2066">Comar</cx:pt>
          <cx:pt idx="2067">Comar</cx:pt>
          <cx:pt idx="2068">Comar</cx:pt>
          <cx:pt idx="2069">Comar</cx:pt>
          <cx:pt idx="2070">Comar</cx:pt>
          <cx:pt idx="2071">Comar</cx:pt>
          <cx:pt idx="2072">Comar</cx:pt>
          <cx:pt idx="2073">Comar</cx:pt>
          <cx:pt idx="2074">Comar</cx:pt>
          <cx:pt idx="2075">Comar</cx:pt>
          <cx:pt idx="2076">Comar</cx:pt>
          <cx:pt idx="2077">Comar</cx:pt>
          <cx:pt idx="2078">Comar</cx:pt>
          <cx:pt idx="2079">Comar</cx:pt>
          <cx:pt idx="2080">Comar</cx:pt>
          <cx:pt idx="2081">Comar</cx:pt>
          <cx:pt idx="2082">Comar</cx:pt>
          <cx:pt idx="2083">Comar</cx:pt>
          <cx:pt idx="2084">Comar</cx:pt>
          <cx:pt idx="2085">Comar</cx:pt>
          <cx:pt idx="2086">Island Packet</cx:pt>
          <cx:pt idx="2087">Island Packet</cx:pt>
          <cx:pt idx="2088">Island Packet</cx:pt>
          <cx:pt idx="2089">Island Packet</cx:pt>
          <cx:pt idx="2090">Island Packet</cx:pt>
          <cx:pt idx="2091">Island Packet</cx:pt>
          <cx:pt idx="2092">Island Packet</cx:pt>
          <cx:pt idx="2093">Island Packet</cx:pt>
          <cx:pt idx="2094">Island Packet</cx:pt>
          <cx:pt idx="2095">Island Packet</cx:pt>
          <cx:pt idx="2096">Island Packet</cx:pt>
          <cx:pt idx="2097">Island Packet</cx:pt>
          <cx:pt idx="2098">Island Packet</cx:pt>
          <cx:pt idx="2099">Island Packet</cx:pt>
          <cx:pt idx="2100">Island Packet</cx:pt>
          <cx:pt idx="2101">Island Packet</cx:pt>
          <cx:pt idx="2102">Island Packet</cx:pt>
          <cx:pt idx="2103">Island Packet</cx:pt>
          <cx:pt idx="2104">Island Packet</cx:pt>
          <cx:pt idx="2105">Hallberg-Rassy</cx:pt>
          <cx:pt idx="2106">Hallberg-Rassy</cx:pt>
          <cx:pt idx="2107">Hallberg-Rassy</cx:pt>
          <cx:pt idx="2108">Hallberg-Rassy</cx:pt>
          <cx:pt idx="2109">Hallberg-Rassy</cx:pt>
          <cx:pt idx="2110">Hallberg-Rassy</cx:pt>
          <cx:pt idx="2111">Hallberg-Rassy</cx:pt>
          <cx:pt idx="2112">Hallberg-Rassy</cx:pt>
          <cx:pt idx="2113">Hallberg-Rassy</cx:pt>
          <cx:pt idx="2114">Hallberg-Rassy</cx:pt>
          <cx:pt idx="2115">Hallberg-Rassy</cx:pt>
          <cx:pt idx="2116">Hallberg-Rassy</cx:pt>
          <cx:pt idx="2117">Hallberg-Rassy</cx:pt>
          <cx:pt idx="2118">Hallberg-Rassy</cx:pt>
          <cx:pt idx="2119">Hallberg-Rassy</cx:pt>
        </cx:lvl>
      </cx:strDim>
      <cx:numDim type="val">
        <cx:f>Sheet1!$F$2:$F$2121</cx:f>
        <cx:lvl ptCount="2120" formatCode="G/通用格式">
          <cx:pt idx="0">240510</cx:pt>
          <cx:pt idx="1">144900</cx:pt>
          <cx:pt idx="2">142000</cx:pt>
          <cx:pt idx="3">155000</cx:pt>
          <cx:pt idx="4">95961</cx:pt>
          <cx:pt idx="5">85000</cx:pt>
          <cx:pt idx="6">159900</cx:pt>
          <cx:pt idx="7">149000</cx:pt>
          <cx:pt idx="8">131187</cx:pt>
          <cx:pt idx="9">151837</cx:pt>
          <cx:pt idx="10">155000</cx:pt>
          <cx:pt idx="11">229000</cx:pt>
          <cx:pt idx="12">151837</cx:pt>
          <cx:pt idx="13">299000</cx:pt>
          <cx:pt idx="14">151876</cx:pt>
          <cx:pt idx="15">151876</cx:pt>
          <cx:pt idx="16">151876</cx:pt>
          <cx:pt idx="17">139900</cx:pt>
          <cx:pt idx="18">155969</cx:pt>
          <cx:pt idx="19">144586</cx:pt>
          <cx:pt idx="20">95961</cx:pt>
          <cx:pt idx="21">72639</cx:pt>
          <cx:pt idx="22">71667</cx:pt>
          <cx:pt idx="23">160000</cx:pt>
          <cx:pt idx="24">90838</cx:pt>
          <cx:pt idx="25">99000</cx:pt>
          <cx:pt idx="26">99630</cx:pt>
          <cx:pt idx="27">91102</cx:pt>
          <cx:pt idx="28">176000</cx:pt>
          <cx:pt idx="29">97176</cx:pt>
          <cx:pt idx="30">95961</cx:pt>
          <cx:pt idx="31">88673</cx:pt>
          <cx:pt idx="32">87458</cx:pt>
          <cx:pt idx="33">145900</cx:pt>
          <cx:pt idx="34">85017</cx:pt>
          <cx:pt idx="35">145764</cx:pt>
          <cx:pt idx="36">144586</cx:pt>
          <cx:pt idx="37">241734</cx:pt>
          <cx:pt idx="38">127543</cx:pt>
          <cx:pt idx="39">361980</cx:pt>
          <cx:pt idx="40">78955</cx:pt>
          <cx:pt idx="41">72639</cx:pt>
          <cx:pt idx="42">66808</cx:pt>
          <cx:pt idx="43">87458</cx:pt>
          <cx:pt idx="44">70452</cx:pt>
          <cx:pt idx="45">94746</cx:pt>
          <cx:pt idx="46">83814</cx:pt>
          <cx:pt idx="47">91125</cx:pt>
          <cx:pt idx="48">95985</cx:pt>
          <cx:pt idx="49">146488</cx:pt>
          <cx:pt idx="50">106562</cx:pt>
          <cx:pt idx="51">108135</cx:pt>
          <cx:pt idx="52">115396</cx:pt>
          <cx:pt idx="53">114789</cx:pt>
          <cx:pt idx="54">87458</cx:pt>
          <cx:pt idx="55">252657</cx:pt>
          <cx:pt idx="56">194108</cx:pt>
          <cx:pt idx="57">194359</cx:pt>
          <cx:pt idx="58">230792</cx:pt>
          <cx:pt idx="59">194351</cx:pt>
          <cx:pt idx="60">188278</cx:pt>
          <cx:pt idx="61">185858</cx:pt>
          <cx:pt idx="62">189000</cx:pt>
          <cx:pt idx="63">205284</cx:pt>
          <cx:pt idx="64">206498</cx:pt>
          <cx:pt idx="65">224719</cx:pt>
          <cx:pt idx="66">157668</cx:pt>
          <cx:pt idx="67">199781</cx:pt>
          <cx:pt idx="68">103249</cx:pt>
          <cx:pt idx="69">144549</cx:pt>
          <cx:pt idx="70">139000</cx:pt>
          <cx:pt idx="71">199900</cx:pt>
          <cx:pt idx="72">337000</cx:pt>
          <cx:pt idx="73">176131</cx:pt>
          <cx:pt idx="74">74115</cx:pt>
          <cx:pt idx="75">149000</cx:pt>
          <cx:pt idx="76">105000</cx:pt>
          <cx:pt idx="77">250000</cx:pt>
          <cx:pt idx="78">133622</cx:pt>
          <cx:pt idx="79">136046</cx:pt>
          <cx:pt idx="80">137266</cx:pt>
          <cx:pt idx="81">115396</cx:pt>
          <cx:pt idx="82">133617</cx:pt>
          <cx:pt idx="83">133000</cx:pt>
          <cx:pt idx="84">151892</cx:pt>
          <cx:pt idx="85">129000</cx:pt>
          <cx:pt idx="86">111752</cx:pt>
          <cx:pt idx="87">103249</cx:pt>
          <cx:pt idx="88">115396</cx:pt>
          <cx:pt idx="89">189000</cx:pt>
          <cx:pt idx="90">185000</cx:pt>
          <cx:pt idx="91">99000</cx:pt>
          <cx:pt idx="92">170000</cx:pt>
          <cx:pt idx="93">170057</cx:pt>
          <cx:pt idx="94">199183</cx:pt>
          <cx:pt idx="95">461603</cx:pt>
          <cx:pt idx="96">188285</cx:pt>
          <cx:pt idx="97">108108</cx:pt>
          <cx:pt idx="98">120285</cx:pt>
          <cx:pt idx="99">121470</cx:pt>
          <cx:pt idx="100">155000</cx:pt>
          <cx:pt idx="101">99600</cx:pt>
          <cx:pt idx="102">140000</cx:pt>
          <cx:pt idx="103">187131</cx:pt>
          <cx:pt idx="104">340115</cx:pt>
          <cx:pt idx="105">139690</cx:pt>
          <cx:pt idx="106">54681</cx:pt>
          <cx:pt idx="107">218038</cx:pt>
          <cx:pt idx="108">218047</cx:pt>
          <cx:pt idx="109">230802</cx:pt>
          <cx:pt idx="110">151837</cx:pt>
          <cx:pt idx="111">163984</cx:pt>
          <cx:pt idx="112">157889</cx:pt>
          <cx:pt idx="113">72900</cx:pt>
          <cx:pt idx="114">78975</cx:pt>
          <cx:pt idx="115">124500</cx:pt>
          <cx:pt idx="116">180000</cx:pt>
          <cx:pt idx="117">149000</cx:pt>
          <cx:pt idx="118">131187</cx:pt>
          <cx:pt idx="119">119040</cx:pt>
          <cx:pt idx="120">129900</cx:pt>
          <cx:pt idx="121">144549</cx:pt>
          <cx:pt idx="122">102034</cx:pt>
          <cx:pt idx="123">127543</cx:pt>
          <cx:pt idx="124">133611</cx:pt>
          <cx:pt idx="125">195000</cx:pt>
          <cx:pt idx="126">185000</cx:pt>
          <cx:pt idx="127">224719</cx:pt>
          <cx:pt idx="128">224719</cx:pt>
          <cx:pt idx="129">223504</cx:pt>
          <cx:pt idx="130">212572</cx:pt>
          <cx:pt idx="131">101792</cx:pt>
          <cx:pt idx="132">108108</cx:pt>
          <cx:pt idx="133">144900</cx:pt>
          <cx:pt idx="134">95860</cx:pt>
          <cx:pt idx="135">103275</cx:pt>
          <cx:pt idx="136">82620</cx:pt>
          <cx:pt idx="137">99000</cx:pt>
          <cx:pt idx="138">101427</cx:pt>
          <cx:pt idx="139">108108</cx:pt>
          <cx:pt idx="140">103249</cx:pt>
          <cx:pt idx="141">139995</cx:pt>
          <cx:pt idx="142">147900</cx:pt>
          <cx:pt idx="143">108108</cx:pt>
          <cx:pt idx="144">106519</cx:pt>
          <cx:pt idx="145">95961</cx:pt>
          <cx:pt idx="146">103921</cx:pt>
          <cx:pt idx="147">91090</cx:pt>
          <cx:pt idx="148">127526</cx:pt>
          <cx:pt idx="149">138900</cx:pt>
          <cx:pt idx="150">112951</cx:pt>
          <cx:pt idx="151">100212</cx:pt>
          <cx:pt idx="152">425144</cx:pt>
          <cx:pt idx="153">352276</cx:pt>
          <cx:pt idx="154">155000</cx:pt>
          <cx:pt idx="155">99605</cx:pt>
          <cx:pt idx="156">165000</cx:pt>
          <cx:pt idx="157">144549</cx:pt>
          <cx:pt idx="158">120285</cx:pt>
          <cx:pt idx="159">120255</cx:pt>
          <cx:pt idx="160">182204</cx:pt>
          <cx:pt idx="161">109323</cx:pt>
          <cx:pt idx="162">182204</cx:pt>
          <cx:pt idx="163">159000</cx:pt>
          <cx:pt idx="164">119024</cx:pt>
          <cx:pt idx="165">110537</cx:pt>
          <cx:pt idx="166">106893</cx:pt>
          <cx:pt idx="167">105679</cx:pt>
          <cx:pt idx="168">206509</cx:pt>
          <cx:pt idx="169">145764</cx:pt>
          <cx:pt idx="170">133617</cx:pt>
          <cx:pt idx="171">139690</cx:pt>
          <cx:pt idx="172">166580</cx:pt>
          <cx:pt idx="173">249000</cx:pt>
          <cx:pt idx="174">302472</cx:pt>
          <cx:pt idx="175">238000</cx:pt>
          <cx:pt idx="176">298827</cx:pt>
          <cx:pt idx="177">193186</cx:pt>
          <cx:pt idx="178">200425</cx:pt>
          <cx:pt idx="179">240000</cx:pt>
          <cx:pt idx="180">309760</cx:pt>
          <cx:pt idx="181">204077</cx:pt>
          <cx:pt idx="182">215000</cx:pt>
          <cx:pt idx="183">297613</cx:pt>
          <cx:pt idx="184">224719</cx:pt>
          <cx:pt idx="185">200425</cx:pt>
          <cx:pt idx="186">145764</cx:pt>
          <cx:pt idx="187">110900</cx:pt>
          <cx:pt idx="188">115380</cx:pt>
          <cx:pt idx="189">91102</cx:pt>
          <cx:pt idx="190">253837</cx:pt>
          <cx:pt idx="191">240510</cx:pt>
          <cx:pt idx="192">227117</cx:pt>
          <cx:pt idx="193">218533</cx:pt>
          <cx:pt idx="194">212572</cx:pt>
          <cx:pt idx="195">212543</cx:pt>
          <cx:pt idx="196">206255</cx:pt>
          <cx:pt idx="197">279380</cx:pt>
          <cx:pt idx="198">224688</cx:pt>
          <cx:pt idx="199">206470</cx:pt>
          <cx:pt idx="200">239900</cx:pt>
          <cx:pt idx="201">188347</cx:pt>
          <cx:pt idx="202">182000</cx:pt>
          <cx:pt idx="203">242906</cx:pt>
          <cx:pt idx="204">249000</cx:pt>
          <cx:pt idx="205">109350</cx:pt>
          <cx:pt idx="206">240520</cx:pt>
          <cx:pt idx="207">155538</cx:pt>
          <cx:pt idx="208">139690</cx:pt>
          <cx:pt idx="209">144306</cx:pt>
          <cx:pt idx="210">115396</cx:pt>
          <cx:pt idx="211">180990</cx:pt>
          <cx:pt idx="212">200433</cx:pt>
          <cx:pt idx="213">229000</cx:pt>
          <cx:pt idx="214">167628</cx:pt>
          <cx:pt idx="215">139696</cx:pt>
          <cx:pt idx="216">103249</cx:pt>
          <cx:pt idx="217">132402</cx:pt>
          <cx:pt idx="218">239000</cx:pt>
          <cx:pt idx="219">285465</cx:pt>
          <cx:pt idx="220">186524</cx:pt>
          <cx:pt idx="221">259000</cx:pt>
          <cx:pt idx="222">144549</cx:pt>
          <cx:pt idx="223">139690</cx:pt>
          <cx:pt idx="224">139550</cx:pt>
          <cx:pt idx="225">157904</cx:pt>
          <cx:pt idx="226">177346</cx:pt>
          <cx:pt idx="227">198900</cx:pt>
          <cx:pt idx="228">212572</cx:pt>
          <cx:pt idx="229">199900</cx:pt>
          <cx:pt idx="230">230761</cx:pt>
          <cx:pt idx="231">139690</cx:pt>
          <cx:pt idx="232">149900</cx:pt>
          <cx:pt idx="233">176131</cx:pt>
          <cx:pt idx="234">150622</cx:pt>
          <cx:pt idx="235">145764</cx:pt>
          <cx:pt idx="236">174900</cx:pt>
          <cx:pt idx="237">279000</cx:pt>
          <cx:pt idx="238">191922</cx:pt>
          <cx:pt idx="239">218645</cx:pt>
          <cx:pt idx="240">194351</cx:pt>
          <cx:pt idx="241">265000</cx:pt>
          <cx:pt idx="242">206574</cx:pt>
          <cx:pt idx="243">303785</cx:pt>
          <cx:pt idx="244">188278</cx:pt>
          <cx:pt idx="245">94746</cx:pt>
          <cx:pt idx="246">182204</cx:pt>
          <cx:pt idx="247">240520</cx:pt>
          <cx:pt idx="248">91041</cx:pt>
          <cx:pt idx="249">125000</cx:pt>
          <cx:pt idx="250">154900</cx:pt>
          <cx:pt idx="251">113246</cx:pt>
          <cx:pt idx="252">129900</cx:pt>
          <cx:pt idx="253">125000</cx:pt>
          <cx:pt idx="254">194351</cx:pt>
          <cx:pt idx="255">174916</cx:pt>
          <cx:pt idx="256">163991</cx:pt>
          <cx:pt idx="257">160346</cx:pt>
          <cx:pt idx="258">130000</cx:pt>
          <cx:pt idx="259">202854</cx:pt>
          <cx:pt idx="260">299900</cx:pt>
          <cx:pt idx="261">228363</cx:pt>
          <cx:pt idx="262">269000</cx:pt>
          <cx:pt idx="263">78955</cx:pt>
          <cx:pt idx="264">103275</cx:pt>
          <cx:pt idx="265">84786</cx:pt>
          <cx:pt idx="266">82599</cx:pt>
          <cx:pt idx="267">115396</cx:pt>
          <cx:pt idx="268">159900</cx:pt>
          <cx:pt idx="269">169000</cx:pt>
          <cx:pt idx="270">165000</cx:pt>
          <cx:pt idx="271">163962</cx:pt>
          <cx:pt idx="272">144549</cx:pt>
          <cx:pt idx="273">188278</cx:pt>
          <cx:pt idx="274">131187</cx:pt>
          <cx:pt idx="275">174000</cx:pt>
          <cx:pt idx="276">206308</cx:pt>
          <cx:pt idx="277">188278</cx:pt>
          <cx:pt idx="278">212572</cx:pt>
          <cx:pt idx="279">199000</cx:pt>
          <cx:pt idx="280">169493</cx:pt>
          <cx:pt idx="281">185000</cx:pt>
          <cx:pt idx="282">121470</cx:pt>
          <cx:pt idx="283">91090</cx:pt>
          <cx:pt idx="284">95961</cx:pt>
          <cx:pt idx="285">100820</cx:pt>
          <cx:pt idx="286">123899</cx:pt>
          <cx:pt idx="287">115396</cx:pt>
          <cx:pt idx="288">95985</cx:pt>
          <cx:pt idx="289">109323</cx:pt>
          <cx:pt idx="290">139000</cx:pt>
          <cx:pt idx="291">155969</cx:pt>
          <cx:pt idx="292">159000</cx:pt>
          <cx:pt idx="293">109311</cx:pt>
          <cx:pt idx="294">189500</cx:pt>
          <cx:pt idx="295">159500</cx:pt>
          <cx:pt idx="296">154000</cx:pt>
          <cx:pt idx="297">133617</cx:pt>
          <cx:pt idx="298">133598</cx:pt>
          <cx:pt idx="299">121457</cx:pt>
          <cx:pt idx="300">106893</cx:pt>
          <cx:pt idx="301">95961</cx:pt>
          <cx:pt idx="302">155460</cx:pt>
          <cx:pt idx="303">472517</cx:pt>
          <cx:pt idx="304">455511</cx:pt>
          <cx:pt idx="305">438332</cx:pt>
          <cx:pt idx="306">426342</cx:pt>
          <cx:pt idx="307">275000</cx:pt>
          <cx:pt idx="308">189000</cx:pt>
          <cx:pt idx="309">169000</cx:pt>
          <cx:pt idx="310">119000</cx:pt>
          <cx:pt idx="311">115000</cx:pt>
          <cx:pt idx="312">199000</cx:pt>
          <cx:pt idx="313">159000</cx:pt>
          <cx:pt idx="314">149000</cx:pt>
          <cx:pt idx="315">253837</cx:pt>
          <cx:pt idx="316">70000</cx:pt>
          <cx:pt idx="317">199000</cx:pt>
          <cx:pt idx="318">110000</cx:pt>
          <cx:pt idx="319">255052</cx:pt>
          <cx:pt idx="320">206308</cx:pt>
          <cx:pt idx="321">321895</cx:pt>
          <cx:pt idx="322">389000</cx:pt>
          <cx:pt idx="323">375000</cx:pt>
          <cx:pt idx="324">340115</cx:pt>
          <cx:pt idx="325">397500</cx:pt>
          <cx:pt idx="326">504099</cx:pt>
          <cx:pt idx="327">460370</cx:pt>
          <cx:pt idx="328">467658</cx:pt>
          <cx:pt idx="329">79000</cx:pt>
          <cx:pt idx="330">545399</cx:pt>
          <cx:pt idx="331">145801</cx:pt>
          <cx:pt idx="332">155000</cx:pt>
          <cx:pt idx="333">139000</cx:pt>
          <cx:pt idx="334">244900</cx:pt>
          <cx:pt idx="335">205284</cx:pt>
          <cx:pt idx="336">230000</cx:pt>
          <cx:pt idx="337">239900</cx:pt>
          <cx:pt idx="338">267233</cx:pt>
          <cx:pt idx="339">219000</cx:pt>
          <cx:pt idx="340">172000</cx:pt>
          <cx:pt idx="341">309900</cx:pt>
          <cx:pt idx="342">233829</cx:pt>
          <cx:pt idx="343">224728</cx:pt>
          <cx:pt idx="344">217439</cx:pt>
          <cx:pt idx="345">180382</cx:pt>
          <cx:pt idx="346">340115</cx:pt>
          <cx:pt idx="347">206385</cx:pt>
          <cx:pt idx="348">206377</cx:pt>
          <cx:pt idx="349">399900</cx:pt>
          <cx:pt idx="350">525000</cx:pt>
          <cx:pt idx="351">499000</cx:pt>
          <cx:pt idx="352">576981</cx:pt>
          <cx:pt idx="353">576981</cx:pt>
          <cx:pt idx="354">479805</cx:pt>
          <cx:pt idx="355">194000</cx:pt>
          <cx:pt idx="356">210000</cx:pt>
          <cx:pt idx="357">261160</cx:pt>
          <cx:pt idx="358">255052</cx:pt>
          <cx:pt idx="359">388000</cx:pt>
          <cx:pt idx="360">258839</cx:pt>
          <cx:pt idx="361">479824</cx:pt>
          <cx:pt idx="362">394792</cx:pt>
          <cx:pt idx="363">655962</cx:pt>
          <cx:pt idx="364">637716</cx:pt>
          <cx:pt idx="365">275000</cx:pt>
          <cx:pt idx="366">254000</cx:pt>
          <cx:pt idx="367">163984</cx:pt>
          <cx:pt idx="368">289000</cx:pt>
          <cx:pt idx="369">459000</cx:pt>
          <cx:pt idx="370">302459</cx:pt>
          <cx:pt idx="371">285454</cx:pt>
          <cx:pt idx="372">469000</cx:pt>
          <cx:pt idx="373">467004</cx:pt>
          <cx:pt idx="374">340115</cx:pt>
          <cx:pt idx="375">510172</cx:pt>
          <cx:pt idx="376">363209</cx:pt>
          <cx:pt idx="377">443382</cx:pt>
          <cx:pt idx="378">400850</cx:pt>
          <cx:pt idx="379">759185</cx:pt>
          <cx:pt idx="380">704524</cx:pt>
          <cx:pt idx="381">212543</cx:pt>
          <cx:pt idx="382">129999</cx:pt>
          <cx:pt idx="383">160000</cx:pt>
          <cx:pt idx="384">129999</cx:pt>
          <cx:pt idx="385">205000</cx:pt>
          <cx:pt idx="386">159000</cx:pt>
          <cx:pt idx="387">139000</cx:pt>
          <cx:pt idx="388">220000</cx:pt>
          <cx:pt idx="389">199900</cx:pt>
          <cx:pt idx="390">193179</cx:pt>
          <cx:pt idx="391">159995</cx:pt>
          <cx:pt idx="392">156675</cx:pt>
          <cx:pt idx="393">274000</cx:pt>
          <cx:pt idx="394">285526</cx:pt>
          <cx:pt idx="395">241786</cx:pt>
          <cx:pt idx="396">278165</cx:pt>
          <cx:pt idx="397">193137</cx:pt>
          <cx:pt idx="398">182251</cx:pt>
          <cx:pt idx="399">349000</cx:pt>
          <cx:pt idx="400">290324</cx:pt>
          <cx:pt idx="401">484664</cx:pt>
          <cx:pt idx="402">322012</cx:pt>
          <cx:pt idx="403">289000</cx:pt>
          <cx:pt idx="404">179000</cx:pt>
          <cx:pt idx="405">127422</cx:pt>
          <cx:pt idx="406">169999</cx:pt>
          <cx:pt idx="407">169999</cx:pt>
          <cx:pt idx="408">189900</cx:pt>
          <cx:pt idx="409">159000</cx:pt>
          <cx:pt idx="410">230000</cx:pt>
          <cx:pt idx="411">224728</cx:pt>
          <cx:pt idx="412">174309</cx:pt>
          <cx:pt idx="413">170057</cx:pt>
          <cx:pt idx="414">267197</cx:pt>
          <cx:pt idx="415">194422</cx:pt>
          <cx:pt idx="416">185000</cx:pt>
          <cx:pt idx="417">145801</cx:pt>
          <cx:pt idx="418">139000</cx:pt>
          <cx:pt idx="419">199500</cx:pt>
          <cx:pt idx="420">163863</cx:pt>
          <cx:pt idx="421">106562</cx:pt>
          <cx:pt idx="422">219000</cx:pt>
          <cx:pt idx="423">180990</cx:pt>
          <cx:pt idx="424">194325</cx:pt>
          <cx:pt idx="425">182204</cx:pt>
          <cx:pt idx="426">170101</cx:pt>
          <cx:pt idx="427">165000</cx:pt>
          <cx:pt idx="428">229000</cx:pt>
          <cx:pt idx="429">241725</cx:pt>
          <cx:pt idx="430">217431</cx:pt>
          <cx:pt idx="431">229546</cx:pt>
          <cx:pt idx="432">321895</cx:pt>
          <cx:pt idx="433">208928</cx:pt>
          <cx:pt idx="434">206498</cx:pt>
          <cx:pt idx="435">182204</cx:pt>
          <cx:pt idx="436">309582</cx:pt>
          <cx:pt idx="437">399650</cx:pt>
          <cx:pt idx="438">275000</cx:pt>
          <cx:pt idx="439">80000</cx:pt>
          <cx:pt idx="440">159900</cx:pt>
          <cx:pt idx="441">169450</cx:pt>
          <cx:pt idx="442">170048</cx:pt>
          <cx:pt idx="443">129900</cx:pt>
          <cx:pt idx="444">179775</cx:pt>
          <cx:pt idx="445">201732</cx:pt>
          <cx:pt idx="446">59535</cx:pt>
          <cx:pt idx="447">376313</cx:pt>
          <cx:pt idx="448">115396</cx:pt>
          <cx:pt idx="449">109323</cx:pt>
          <cx:pt idx="450">130000</cx:pt>
          <cx:pt idx="451">129000</cx:pt>
          <cx:pt idx="452">194351</cx:pt>
          <cx:pt idx="453">219000</cx:pt>
          <cx:pt idx="454">156696</cx:pt>
          <cx:pt idx="455">179000</cx:pt>
          <cx:pt idx="456">176138</cx:pt>
          <cx:pt idx="457">169450</cx:pt>
          <cx:pt idx="458">205292</cx:pt>
          <cx:pt idx="459">217431</cx:pt>
          <cx:pt idx="460">185856</cx:pt>
          <cx:pt idx="461">170000</cx:pt>
          <cx:pt idx="462">200425</cx:pt>
          <cx:pt idx="463">115396</cx:pt>
          <cx:pt idx="464">375000</cx:pt>
          <cx:pt idx="465">309098</cx:pt>
          <cx:pt idx="466">460370</cx:pt>
          <cx:pt idx="467">352262</cx:pt>
          <cx:pt idx="468">179000</cx:pt>
          <cx:pt idx="469">187302</cx:pt>
          <cx:pt idx="470">174900</cx:pt>
          <cx:pt idx="471">208936</cx:pt>
          <cx:pt idx="472">206498</cx:pt>
          <cx:pt idx="473">194325</cx:pt>
          <cx:pt idx="474">259000</cx:pt>
          <cx:pt idx="475">241725</cx:pt>
          <cx:pt idx="476">218645</cx:pt>
          <cx:pt idx="477">194166</cx:pt>
          <cx:pt idx="478">295000</cx:pt>
          <cx:pt idx="479">194351</cx:pt>
          <cx:pt idx="480">224728</cx:pt>
          <cx:pt idx="481">200425</cx:pt>
          <cx:pt idx="482">224719</cx:pt>
          <cx:pt idx="483">382629</cx:pt>
          <cx:pt idx="484">400850</cx:pt>
          <cx:pt idx="485">395000</cx:pt>
          <cx:pt idx="486">315834</cx:pt>
          <cx:pt idx="487">535000</cx:pt>
          <cx:pt idx="488">167635</cx:pt>
          <cx:pt idx="489">479805</cx:pt>
          <cx:pt idx="490">102034</cx:pt>
          <cx:pt idx="491">224719</cx:pt>
          <cx:pt idx="492">219500</cx:pt>
          <cx:pt idx="493">423929</cx:pt>
          <cx:pt idx="494">321895</cx:pt>
          <cx:pt idx="495">326753</cx:pt>
          <cx:pt idx="496">206507</cx:pt>
          <cx:pt idx="497">206498</cx:pt>
          <cx:pt idx="498">215000</cx:pt>
          <cx:pt idx="499">241725</cx:pt>
          <cx:pt idx="500">224719</cx:pt>
          <cx:pt idx="501">352262</cx:pt>
          <cx:pt idx="502">165000</cx:pt>
          <cx:pt idx="503">220000</cx:pt>
          <cx:pt idx="504">326709</cx:pt>
          <cx:pt idx="505">132384</cx:pt>
          <cx:pt idx="506">249000</cx:pt>
          <cx:pt idx="507">210000</cx:pt>
          <cx:pt idx="508">346988</cx:pt>
          <cx:pt idx="509">359500</cx:pt>
          <cx:pt idx="510">330000</cx:pt>
          <cx:pt idx="511">170064</cx:pt>
          <cx:pt idx="512">291527</cx:pt>
          <cx:pt idx="513">170101</cx:pt>
          <cx:pt idx="514">219000</cx:pt>
          <cx:pt idx="515">229000</cx:pt>
          <cx:pt idx="516">210526</cx:pt>
          <cx:pt idx="517">139726</cx:pt>
          <cx:pt idx="518">144549</cx:pt>
          <cx:pt idx="519">135000</cx:pt>
          <cx:pt idx="520">163984</cx:pt>
          <cx:pt idx="521">249900</cx:pt>
          <cx:pt idx="522">139671</cx:pt>
          <cx:pt idx="523">145156</cx:pt>
          <cx:pt idx="524">249013</cx:pt>
          <cx:pt idx="525">145801</cx:pt>
          <cx:pt idx="526">364800</cx:pt>
          <cx:pt idx="527">334055</cx:pt>
          <cx:pt idx="528">440500</cx:pt>
          <cx:pt idx="529">389000</cx:pt>
          <cx:pt idx="530">293110</cx:pt>
          <cx:pt idx="531">224719</cx:pt>
          <cx:pt idx="532">182204</cx:pt>
          <cx:pt idx="533">139690</cx:pt>
          <cx:pt idx="534">212572</cx:pt>
          <cx:pt idx="535">217401</cx:pt>
          <cx:pt idx="536">236866</cx:pt>
          <cx:pt idx="537">210142</cx:pt>
          <cx:pt idx="538">217431</cx:pt>
          <cx:pt idx="539">189000</cx:pt>
          <cx:pt idx="540">199000</cx:pt>
          <cx:pt idx="541">295000</cx:pt>
          <cx:pt idx="542">182271</cx:pt>
          <cx:pt idx="543">389500</cx:pt>
          <cx:pt idx="544">249023</cx:pt>
          <cx:pt idx="545">370482</cx:pt>
          <cx:pt idx="546">209900</cx:pt>
          <cx:pt idx="547">168843</cx:pt>
          <cx:pt idx="548">299000</cx:pt>
          <cx:pt idx="549">241725</cx:pt>
          <cx:pt idx="550">267233</cx:pt>
          <cx:pt idx="551">350000</cx:pt>
          <cx:pt idx="552">217431</cx:pt>
          <cx:pt idx="553">218038</cx:pt>
          <cx:pt idx="554">224719</cx:pt>
          <cx:pt idx="555">209000</cx:pt>
          <cx:pt idx="556">239817</cx:pt>
          <cx:pt idx="557">156696</cx:pt>
          <cx:pt idx="558">205041</cx:pt>
          <cx:pt idx="559">180382</cx:pt>
          <cx:pt idx="560">145764</cx:pt>
          <cx:pt idx="561">255086</cx:pt>
          <cx:pt idx="562">188278</cx:pt>
          <cx:pt idx="563">217431</cx:pt>
          <cx:pt idx="564">262982</cx:pt>
          <cx:pt idx="565">230792</cx:pt>
          <cx:pt idx="566">194351</cx:pt>
          <cx:pt idx="567">204069</cx:pt>
          <cx:pt idx="568">144549</cx:pt>
          <cx:pt idx="569">229000</cx:pt>
          <cx:pt idx="570">201640</cx:pt>
          <cx:pt idx="571">133617</cx:pt>
          <cx:pt idx="572">182180</cx:pt>
          <cx:pt idx="573">200425</cx:pt>
          <cx:pt idx="574">206470</cx:pt>
          <cx:pt idx="575">172463</cx:pt>
          <cx:pt idx="576">162747</cx:pt>
          <cx:pt idx="577">133617</cx:pt>
          <cx:pt idx="578">139671</cx:pt>
          <cx:pt idx="579">241725</cx:pt>
          <cx:pt idx="580">303686</cx:pt>
          <cx:pt idx="581">217127</cx:pt>
          <cx:pt idx="582">145764</cx:pt>
          <cx:pt idx="583">217431</cx:pt>
          <cx:pt idx="584">236744</cx:pt>
          <cx:pt idx="585">242818</cx:pt>
          <cx:pt idx="586">269900</cx:pt>
          <cx:pt idx="587">297601</cx:pt>
          <cx:pt idx="588">279900</cx:pt>
          <cx:pt idx="589">157889</cx:pt>
          <cx:pt idx="590">275000</cx:pt>
          <cx:pt idx="591">230792</cx:pt>
          <cx:pt idx="592">334042</cx:pt>
          <cx:pt idx="593">195124</cx:pt>
          <cx:pt idx="594">112359</cx:pt>
          <cx:pt idx="595">236866</cx:pt>
          <cx:pt idx="596">218645</cx:pt>
          <cx:pt idx="597">230792</cx:pt>
          <cx:pt idx="598">266019</cx:pt>
          <cx:pt idx="599">267233</cx:pt>
          <cx:pt idx="600">205284</cx:pt>
          <cx:pt idx="601">242939</cx:pt>
          <cx:pt idx="602">291527</cx:pt>
          <cx:pt idx="603">165000</cx:pt>
          <cx:pt idx="604">149900</cx:pt>
          <cx:pt idx="605">236875</cx:pt>
          <cx:pt idx="606">216225</cx:pt>
          <cx:pt idx="607">335000</cx:pt>
          <cx:pt idx="608">132402</cx:pt>
          <cx:pt idx="609">93532</cx:pt>
          <cx:pt idx="610">95961</cx:pt>
          <cx:pt idx="611">102034</cx:pt>
          <cx:pt idx="612">187063</cx:pt>
          <cx:pt idx="613">165000</cx:pt>
          <cx:pt idx="614">273270</cx:pt>
          <cx:pt idx="615">121470</cx:pt>
          <cx:pt idx="616">124900</cx:pt>
          <cx:pt idx="617">126500</cx:pt>
          <cx:pt idx="618">103235</cx:pt>
          <cx:pt idx="619">114900</cx:pt>
          <cx:pt idx="620">118900</cx:pt>
          <cx:pt idx="621">94746</cx:pt>
          <cx:pt idx="622">132790</cx:pt>
          <cx:pt idx="623">162776</cx:pt>
          <cx:pt idx="624">194359</cx:pt>
          <cx:pt idx="625">151837</cx:pt>
          <cx:pt idx="626">139690</cx:pt>
          <cx:pt idx="627">115396</cx:pt>
          <cx:pt idx="628">129500</cx:pt>
          <cx:pt idx="629">72760</cx:pt>
          <cx:pt idx="630">119648</cx:pt>
          <cx:pt idx="631">157968</cx:pt>
          <cx:pt idx="632">301204</cx:pt>
          <cx:pt idx="633">358287</cx:pt>
          <cx:pt idx="634">358335</cx:pt>
          <cx:pt idx="635">267233</cx:pt>
          <cx:pt idx="636">236866</cx:pt>
          <cx:pt idx="637">242939</cx:pt>
          <cx:pt idx="638">251808</cx:pt>
          <cx:pt idx="639">255000</cx:pt>
          <cx:pt idx="640">166420</cx:pt>
          <cx:pt idx="641">168843</cx:pt>
          <cx:pt idx="642">222298</cx:pt>
          <cx:pt idx="643">163984</cx:pt>
          <cx:pt idx="644">129990</cx:pt>
          <cx:pt idx="645">96593</cx:pt>
          <cx:pt idx="646">78955</cx:pt>
          <cx:pt idx="647">200425</cx:pt>
          <cx:pt idx="648">199000</cx:pt>
          <cx:pt idx="649">134710</cx:pt>
          <cx:pt idx="650">132402</cx:pt>
          <cx:pt idx="651">122684</cx:pt>
          <cx:pt idx="652">120255</cx:pt>
          <cx:pt idx="653">120161</cx:pt>
          <cx:pt idx="654">113574</cx:pt>
          <cx:pt idx="655">249013</cx:pt>
          <cx:pt idx="656">236866</cx:pt>
          <cx:pt idx="657">121409</cx:pt>
          <cx:pt idx="658">176131</cx:pt>
          <cx:pt idx="659">173709</cx:pt>
          <cx:pt idx="660">244900</cx:pt>
          <cx:pt idx="661">99999</cx:pt>
          <cx:pt idx="662">199900</cx:pt>
          <cx:pt idx="663">169815</cx:pt>
          <cx:pt idx="664">169791</cx:pt>
          <cx:pt idx="665">145199</cx:pt>
          <cx:pt idx="666">212626</cx:pt>
          <cx:pt idx="667">109000</cx:pt>
          <cx:pt idx="668">151876</cx:pt>
          <cx:pt idx="669">119040</cx:pt>
          <cx:pt idx="670">89000</cx:pt>
          <cx:pt idx="671">87458</cx:pt>
          <cx:pt idx="672">97200</cx:pt>
          <cx:pt idx="673">129900</cx:pt>
          <cx:pt idx="674">149000</cx:pt>
          <cx:pt idx="675">99630</cx:pt>
          <cx:pt idx="676">93519</cx:pt>
          <cx:pt idx="677">178606</cx:pt>
          <cx:pt idx="678">151837</cx:pt>
          <cx:pt idx="679">145744</cx:pt>
          <cx:pt idx="680">138511</cx:pt>
          <cx:pt idx="681">127526</cx:pt>
          <cx:pt idx="682">176131</cx:pt>
          <cx:pt idx="683">145801</cx:pt>
          <cx:pt idx="684">121506</cx:pt>
          <cx:pt idx="685">121470</cx:pt>
          <cx:pt idx="686">103249</cx:pt>
          <cx:pt idx="687">129900</cx:pt>
          <cx:pt idx="688">113913</cx:pt>
          <cx:pt idx="689">162811</cx:pt>
          <cx:pt idx="690">120255</cx:pt>
          <cx:pt idx="691">120285</cx:pt>
          <cx:pt idx="692">121470</cx:pt>
          <cx:pt idx="693">133651</cx:pt>
          <cx:pt idx="694">145764</cx:pt>
          <cx:pt idx="695">145807</cx:pt>
          <cx:pt idx="696">111752</cx:pt>
          <cx:pt idx="697">109350</cx:pt>
          <cx:pt idx="698">127576</cx:pt>
          <cx:pt idx="699">160340</cx:pt>
          <cx:pt idx="700">149900</cx:pt>
          <cx:pt idx="701">168000</cx:pt>
          <cx:pt idx="702">121440</cx:pt>
          <cx:pt idx="703">139671</cx:pt>
          <cx:pt idx="704">129000</cx:pt>
          <cx:pt idx="705">169000</cx:pt>
          <cx:pt idx="706">200398</cx:pt>
          <cx:pt idx="707">109350</cx:pt>
          <cx:pt idx="708">109229</cx:pt>
          <cx:pt idx="709">175000</cx:pt>
          <cx:pt idx="710">249000</cx:pt>
          <cx:pt idx="711">309000</cx:pt>
          <cx:pt idx="712">325539</cx:pt>
          <cx:pt idx="713">325868</cx:pt>
          <cx:pt idx="714">303633</cx:pt>
          <cx:pt idx="715">303674</cx:pt>
          <cx:pt idx="716">267244</cx:pt>
          <cx:pt idx="717">278165</cx:pt>
          <cx:pt idx="718">205284</cx:pt>
          <cx:pt idx="719">169000</cx:pt>
          <cx:pt idx="720">127543</cx:pt>
          <cx:pt idx="721">163991</cx:pt>
          <cx:pt idx="722">168820</cx:pt>
          <cx:pt idx="723">229578</cx:pt>
          <cx:pt idx="724">229587</cx:pt>
          <cx:pt idx="725">230761</cx:pt>
          <cx:pt idx="726">230792</cx:pt>
          <cx:pt idx="727">230802</cx:pt>
          <cx:pt idx="728">168717</cx:pt>
          <cx:pt idx="729">84786</cx:pt>
          <cx:pt idx="730">180000</cx:pt>
          <cx:pt idx="731">115396</cx:pt>
          <cx:pt idx="732">200433</cx:pt>
          <cx:pt idx="733">175000</cx:pt>
          <cx:pt idx="734">278165</cx:pt>
          <cx:pt idx="735">132407</cx:pt>
          <cx:pt idx="736">206507</cx:pt>
          <cx:pt idx="737">132402</cx:pt>
          <cx:pt idx="738">132436</cx:pt>
          <cx:pt idx="739">156696</cx:pt>
          <cx:pt idx="740">103188</cx:pt>
          <cx:pt idx="741">109323</cx:pt>
          <cx:pt idx="742">169000</cx:pt>
          <cx:pt idx="743">115396</cx:pt>
          <cx:pt idx="744">139690</cx:pt>
          <cx:pt idx="745">173702</cx:pt>
          <cx:pt idx="746">198500</cx:pt>
          <cx:pt idx="747">133230</cx:pt>
          <cx:pt idx="748">159000</cx:pt>
          <cx:pt idx="749">252667</cx:pt>
          <cx:pt idx="750">206507</cx:pt>
          <cx:pt idx="751">169000</cx:pt>
          <cx:pt idx="752">279900</cx:pt>
          <cx:pt idx="753">111780</cx:pt>
          <cx:pt idx="754">99605</cx:pt>
          <cx:pt idx="755">103275</cx:pt>
          <cx:pt idx="756">115396</cx:pt>
          <cx:pt idx="757">115912</cx:pt>
          <cx:pt idx="758">91125</cx:pt>
          <cx:pt idx="759">95985</cx:pt>
          <cx:pt idx="760">102034</cx:pt>
          <cx:pt idx="761">103275</cx:pt>
          <cx:pt idx="762">112967</cx:pt>
          <cx:pt idx="763">145764</cx:pt>
          <cx:pt idx="764">75311</cx:pt>
          <cx:pt idx="765">230792</cx:pt>
          <cx:pt idx="766">299771</cx:pt>
          <cx:pt idx="767">179775</cx:pt>
          <cx:pt idx="768">224728</cx:pt>
          <cx:pt idx="769">249900</cx:pt>
          <cx:pt idx="770">303674</cx:pt>
          <cx:pt idx="771">261124</cx:pt>
          <cx:pt idx="772">103275</cx:pt>
          <cx:pt idx="773">212572</cx:pt>
          <cx:pt idx="774">255096</cx:pt>
          <cx:pt idx="775">279900</cx:pt>
          <cx:pt idx="776">249013</cx:pt>
          <cx:pt idx="777">261160</cx:pt>
          <cx:pt idx="778">249782</cx:pt>
          <cx:pt idx="779">236875</cx:pt>
          <cx:pt idx="780">236866</cx:pt>
          <cx:pt idx="781">229578</cx:pt>
          <cx:pt idx="782">200433</cx:pt>
          <cx:pt idx="783">364409</cx:pt>
          <cx:pt idx="784">200425</cx:pt>
          <cx:pt idx="785">199818</cx:pt>
          <cx:pt idx="786">168850</cx:pt>
          <cx:pt idx="787">341932</cx:pt>
          <cx:pt idx="788">267233</cx:pt>
          <cx:pt idx="789">326766</cx:pt>
          <cx:pt idx="790">176138</cx:pt>
          <cx:pt idx="791">291406</cx:pt>
          <cx:pt idx="792">153052</cx:pt>
          <cx:pt idx="793">169000</cx:pt>
          <cx:pt idx="794">213192</cx:pt>
          <cx:pt idx="795">156736</cx:pt>
          <cx:pt idx="796">219940</cx:pt>
          <cx:pt idx="797">129235</cx:pt>
          <cx:pt idx="798">109350</cx:pt>
          <cx:pt idx="799">103275</cx:pt>
          <cx:pt idx="800">84421</cx:pt>
          <cx:pt idx="801">84410</cx:pt>
          <cx:pt idx="802">143334</cx:pt>
          <cx:pt idx="803">156696</cx:pt>
          <cx:pt idx="804">145801</cx:pt>
          <cx:pt idx="805">145744</cx:pt>
          <cx:pt idx="806">146958</cx:pt>
          <cx:pt idx="807">120239</cx:pt>
          <cx:pt idx="808">115425</cx:pt>
          <cx:pt idx="809">115396</cx:pt>
          <cx:pt idx="810">245000</cx:pt>
          <cx:pt idx="811">240000</cx:pt>
          <cx:pt idx="812">210142</cx:pt>
          <cx:pt idx="813">241725</cx:pt>
          <cx:pt idx="814">92912</cx:pt>
          <cx:pt idx="815">189000</cx:pt>
          <cx:pt idx="816">273307</cx:pt>
          <cx:pt idx="817">349000</cx:pt>
          <cx:pt idx="818">352351</cx:pt>
          <cx:pt idx="819">352276</cx:pt>
          <cx:pt idx="820">236866</cx:pt>
          <cx:pt idx="821">180990</cx:pt>
          <cx:pt idx="822">413013</cx:pt>
          <cx:pt idx="823">249023</cx:pt>
          <cx:pt idx="824">230761</cx:pt>
          <cx:pt idx="825">191930</cx:pt>
          <cx:pt idx="826">191922</cx:pt>
          <cx:pt idx="827">388718</cx:pt>
          <cx:pt idx="828">388703</cx:pt>
          <cx:pt idx="829">229000</cx:pt>
          <cx:pt idx="830">95961</cx:pt>
          <cx:pt idx="831">184900</cx:pt>
          <cx:pt idx="832">132436</cx:pt>
          <cx:pt idx="833">127526</cx:pt>
          <cx:pt idx="834">242939</cx:pt>
          <cx:pt idx="835">241725</cx:pt>
          <cx:pt idx="836">179937</cx:pt>
          <cx:pt idx="837">199000</cx:pt>
          <cx:pt idx="838">179900</cx:pt>
          <cx:pt idx="839">219000</cx:pt>
          <cx:pt idx="840">151876</cx:pt>
          <cx:pt idx="841">195000</cx:pt>
          <cx:pt idx="842">197777</cx:pt>
          <cx:pt idx="843">139671</cx:pt>
          <cx:pt idx="844">133009</cx:pt>
          <cx:pt idx="845">168820</cx:pt>
          <cx:pt idx="846">176131</cx:pt>
          <cx:pt idx="847">170034</cx:pt>
          <cx:pt idx="848">121453</cx:pt>
          <cx:pt idx="849">145764</cx:pt>
          <cx:pt idx="850">129500</cx:pt>
          <cx:pt idx="851">236866</cx:pt>
          <cx:pt idx="852">235000</cx:pt>
          <cx:pt idx="853">249000</cx:pt>
          <cx:pt idx="854">251808</cx:pt>
          <cx:pt idx="855">212572</cx:pt>
          <cx:pt idx="856">212580</cx:pt>
          <cx:pt idx="857">261160</cx:pt>
          <cx:pt idx="858">120850</cx:pt>
          <cx:pt idx="859">182204</cx:pt>
          <cx:pt idx="860">127300</cx:pt>
          <cx:pt idx="861">186995</cx:pt>
          <cx:pt idx="862">179900</cx:pt>
          <cx:pt idx="863">163984</cx:pt>
          <cx:pt idx="864">157911</cx:pt>
          <cx:pt idx="865">153052</cx:pt>
          <cx:pt idx="866">145769</cx:pt>
          <cx:pt idx="867">143922</cx:pt>
          <cx:pt idx="868">127543</cx:pt>
          <cx:pt idx="869">266626</cx:pt>
          <cx:pt idx="870">193137</cx:pt>
          <cx:pt idx="871">157917</cx:pt>
          <cx:pt idx="872">151843</cx:pt>
          <cx:pt idx="873">266019</cx:pt>
          <cx:pt idx="874">206507</cx:pt>
          <cx:pt idx="875">144555</cx:pt>
          <cx:pt idx="876">115396</cx:pt>
          <cx:pt idx="877">120881</cx:pt>
          <cx:pt idx="878">274500</cx:pt>
          <cx:pt idx="879">143371</cx:pt>
          <cx:pt idx="880">278454</cx:pt>
          <cx:pt idx="881">127576</cx:pt>
          <cx:pt idx="882">100845</cx:pt>
          <cx:pt idx="883">100820</cx:pt>
          <cx:pt idx="884">119070</cx:pt>
          <cx:pt idx="885">114181</cx:pt>
          <cx:pt idx="886">127543</cx:pt>
          <cx:pt idx="887">145000</cx:pt>
          <cx:pt idx="888">105679</cx:pt>
          <cx:pt idx="889">101913</cx:pt>
          <cx:pt idx="890">99630</cx:pt>
          <cx:pt idx="891">155460</cx:pt>
          <cx:pt idx="892">133651</cx:pt>
          <cx:pt idx="893">119024</cx:pt>
          <cx:pt idx="894">188278</cx:pt>
          <cx:pt idx="895">129000</cx:pt>
          <cx:pt idx="896">203462</cx:pt>
          <cx:pt idx="897">109327</cx:pt>
          <cx:pt idx="898">180990</cx:pt>
          <cx:pt idx="899">255086</cx:pt>
          <cx:pt idx="900">188326</cx:pt>
          <cx:pt idx="901">193199</cx:pt>
          <cx:pt idx="902">249000</cx:pt>
          <cx:pt idx="903">285000</cx:pt>
          <cx:pt idx="904">255086</cx:pt>
          <cx:pt idx="905">236866</cx:pt>
          <cx:pt idx="906">334042</cx:pt>
          <cx:pt idx="907">199818</cx:pt>
          <cx:pt idx="908">193144</cx:pt>
          <cx:pt idx="909">299000</cx:pt>
          <cx:pt idx="910">218645</cx:pt>
          <cx:pt idx="911">224719</cx:pt>
          <cx:pt idx="912">199218</cx:pt>
          <cx:pt idx="913">199210</cx:pt>
          <cx:pt idx="914">194359</cx:pt>
          <cx:pt idx="915">194351</cx:pt>
          <cx:pt idx="916">188278</cx:pt>
          <cx:pt idx="917">340069</cx:pt>
          <cx:pt idx="918">239849</cx:pt>
          <cx:pt idx="919">194351</cx:pt>
          <cx:pt idx="920">219940</cx:pt>
          <cx:pt idx="921">200476</cx:pt>
          <cx:pt idx="922">224719</cx:pt>
          <cx:pt idx="923">220548</cx:pt>
          <cx:pt idx="924">321895</cx:pt>
          <cx:pt idx="925">220000</cx:pt>
          <cx:pt idx="926">206574</cx:pt>
          <cx:pt idx="927">109363</cx:pt>
          <cx:pt idx="928">139726</cx:pt>
          <cx:pt idx="929">155900</cx:pt>
          <cx:pt idx="930">95948</cx:pt>
          <cx:pt idx="931">115380</cx:pt>
          <cx:pt idx="932">103275</cx:pt>
          <cx:pt idx="933">95948</cx:pt>
          <cx:pt idx="934">163984</cx:pt>
          <cx:pt idx="935">181036</cx:pt>
          <cx:pt idx="936">145801</cx:pt>
          <cx:pt idx="937">120285</cx:pt>
          <cx:pt idx="938">169000</cx:pt>
          <cx:pt idx="939">132402</cx:pt>
          <cx:pt idx="940">339500</cx:pt>
          <cx:pt idx="941">155000</cx:pt>
          <cx:pt idx="942">267233</cx:pt>
          <cx:pt idx="943">406923</cx:pt>
          <cx:pt idx="944">360765</cx:pt>
          <cx:pt idx="945">354691</cx:pt>
          <cx:pt idx="946">499619</cx:pt>
          <cx:pt idx="947">253872</cx:pt>
          <cx:pt idx="948">433003</cx:pt>
          <cx:pt idx="949">450000</cx:pt>
          <cx:pt idx="950">618000</cx:pt>
          <cx:pt idx="951">579000</cx:pt>
          <cx:pt idx="952">501081</cx:pt>
          <cx:pt idx="953">599687</cx:pt>
          <cx:pt idx="954">512942</cx:pt>
          <cx:pt idx="955">420000</cx:pt>
          <cx:pt idx="956">165000</cx:pt>
          <cx:pt idx="957">159000</cx:pt>
          <cx:pt idx="958">297601</cx:pt>
          <cx:pt idx="959">334055</cx:pt>
          <cx:pt idx="960">199000</cx:pt>
          <cx:pt idx="961">199000</cx:pt>
          <cx:pt idx="962">285454</cx:pt>
          <cx:pt idx="963">279137</cx:pt>
          <cx:pt idx="964">363194</cx:pt>
          <cx:pt idx="965">629000</cx:pt>
          <cx:pt idx="966">600000</cx:pt>
          <cx:pt idx="967">599999</cx:pt>
          <cx:pt idx="968">259000</cx:pt>
          <cx:pt idx="969">205770</cx:pt>
          <cx:pt idx="970">191922</cx:pt>
          <cx:pt idx="971">139000</cx:pt>
          <cx:pt idx="972">180990</cx:pt>
          <cx:pt idx="973">259000</cx:pt>
          <cx:pt idx="974">226487</cx:pt>
          <cx:pt idx="975">205822</cx:pt>
          <cx:pt idx="976">159000</cx:pt>
          <cx:pt idx="977">279900</cx:pt>
          <cx:pt idx="978">166413</cx:pt>
          <cx:pt idx="979">319782</cx:pt>
          <cx:pt idx="980">218645</cx:pt>
          <cx:pt idx="981">189000</cx:pt>
          <cx:pt idx="982">236926</cx:pt>
          <cx:pt idx="983">195000</cx:pt>
          <cx:pt idx="984">297000</cx:pt>
          <cx:pt idx="985">249013</cx:pt>
          <cx:pt idx="986">425000</cx:pt>
          <cx:pt idx="987">575000</cx:pt>
          <cx:pt idx="988">326709</cx:pt>
          <cx:pt idx="989">255052</cx:pt>
          <cx:pt idx="990">309760</cx:pt>
          <cx:pt idx="991">309748</cx:pt>
          <cx:pt idx="992">149000</cx:pt>
          <cx:pt idx="993">182192</cx:pt>
          <cx:pt idx="994">594010</cx:pt>
          <cx:pt idx="995">649863</cx:pt>
          <cx:pt idx="996">216216</cx:pt>
          <cx:pt idx="997">291539</cx:pt>
          <cx:pt idx="998">223829</cx:pt>
          <cx:pt idx="999">163984</cx:pt>
          <cx:pt idx="1000">260000</cx:pt>
          <cx:pt idx="1001">393034</cx:pt>
          <cx:pt idx="1002">261170</cx:pt>
          <cx:pt idx="1003">297560</cx:pt>
          <cx:pt idx="1004">189467</cx:pt>
          <cx:pt idx="1005">423929</cx:pt>
          <cx:pt idx="1006">173822</cx:pt>
          <cx:pt idx="1007">242939</cx:pt>
          <cx:pt idx="1008">545950</cx:pt>
          <cx:pt idx="1009">325539</cx:pt>
          <cx:pt idx="1010">303674</cx:pt>
          <cx:pt idx="1011">499999</cx:pt>
          <cx:pt idx="1012">224719</cx:pt>
          <cx:pt idx="1013">593926</cx:pt>
          <cx:pt idx="1014">184999</cx:pt>
          <cx:pt idx="1015">293043</cx:pt>
          <cx:pt idx="1016">423929</cx:pt>
          <cx:pt idx="1017">301245</cx:pt>
          <cx:pt idx="1018">45000</cx:pt>
          <cx:pt idx="1019">155481</cx:pt>
          <cx:pt idx="1020">189000</cx:pt>
          <cx:pt idx="1021">261122</cx:pt>
          <cx:pt idx="1022">224785</cx:pt>
          <cx:pt idx="1023">230792</cx:pt>
          <cx:pt idx="1024">206498</cx:pt>
          <cx:pt idx="1025">261160</cx:pt>
          <cx:pt idx="1026">199889</cx:pt>
          <cx:pt idx="1027">220000</cx:pt>
          <cx:pt idx="1028">205284</cx:pt>
          <cx:pt idx="1029">239849</cx:pt>
          <cx:pt idx="1030">364409</cx:pt>
          <cx:pt idx="1031">278165</cx:pt>
          <cx:pt idx="1032">308533</cx:pt>
          <cx:pt idx="1033">285454</cx:pt>
          <cx:pt idx="1034">182204</cx:pt>
          <cx:pt idx="1035">206498</cx:pt>
          <cx:pt idx="1036">302459</cx:pt>
          <cx:pt idx="1037">285454</cx:pt>
          <cx:pt idx="1038">102034</cx:pt>
          <cx:pt idx="1039">285454</cx:pt>
          <cx:pt idx="1040">334042</cx:pt>
          <cx:pt idx="1041">198000</cx:pt>
          <cx:pt idx="1042">170057</cx:pt>
          <cx:pt idx="1043">180990</cx:pt>
          <cx:pt idx="1044">205256</cx:pt>
          <cx:pt idx="1045">212626</cx:pt>
          <cx:pt idx="1046">334126</cx:pt>
          <cx:pt idx="1047">236866</cx:pt>
          <cx:pt idx="1048">169936</cx:pt>
          <cx:pt idx="1049">180747</cx:pt>
          <cx:pt idx="1050">291527</cx:pt>
          <cx:pt idx="1051">229578</cx:pt>
          <cx:pt idx="1052">173138</cx:pt>
          <cx:pt idx="1053">210142</cx:pt>
          <cx:pt idx="1054">206498</cx:pt>
          <cx:pt idx="1055">182204</cx:pt>
          <cx:pt idx="1056">250000</cx:pt>
          <cx:pt idx="1057">291601</cx:pt>
          <cx:pt idx="1058">249013</cx:pt>
          <cx:pt idx="1059">188285</cx:pt>
          <cx:pt idx="1060">212626</cx:pt>
          <cx:pt idx="1061">210142</cx:pt>
          <cx:pt idx="1062">188278</cx:pt>
          <cx:pt idx="1063">163984</cx:pt>
          <cx:pt idx="1064">276951</cx:pt>
          <cx:pt idx="1065">297601</cx:pt>
          <cx:pt idx="1066">255086</cx:pt>
          <cx:pt idx="1067">155660</cx:pt>
          <cx:pt idx="1068">217127</cx:pt>
          <cx:pt idx="1069">279720</cx:pt>
          <cx:pt idx="1070">100820</cx:pt>
          <cx:pt idx="1071">255086</cx:pt>
          <cx:pt idx="1072">236866</cx:pt>
          <cx:pt idx="1073">326418</cx:pt>
          <cx:pt idx="1074">734791</cx:pt>
          <cx:pt idx="1075">255000</cx:pt>
          <cx:pt idx="1076">229000</cx:pt>
          <cx:pt idx="1077">205256</cx:pt>
          <cx:pt idx="1078">200425</cx:pt>
          <cx:pt idx="1079">267301</cx:pt>
          <cx:pt idx="1080">334126</cx:pt>
          <cx:pt idx="1081">212572</cx:pt>
          <cx:pt idx="1082">218701</cx:pt>
          <cx:pt idx="1083">274278</cx:pt>
          <cx:pt idx="1084">205284</cx:pt>
          <cx:pt idx="1085">230792</cx:pt>
          <cx:pt idx="1086">342393</cx:pt>
          <cx:pt idx="1087">299705</cx:pt>
          <cx:pt idx="1088">242939</cx:pt>
          <cx:pt idx="1089">161596</cx:pt>
          <cx:pt idx="1090">298815</cx:pt>
          <cx:pt idx="1091">224719</cx:pt>
          <cx:pt idx="1092">255086</cx:pt>
          <cx:pt idx="1093">234000</cx:pt>
          <cx:pt idx="1094">225722</cx:pt>
          <cx:pt idx="1095">128791</cx:pt>
          <cx:pt idx="1096">164026</cx:pt>
          <cx:pt idx="1097">163984</cx:pt>
          <cx:pt idx="1098">185849</cx:pt>
          <cx:pt idx="1099">210142</cx:pt>
          <cx:pt idx="1100">200425</cx:pt>
          <cx:pt idx="1101">202101</cx:pt>
          <cx:pt idx="1102">211965</cx:pt>
          <cx:pt idx="1103">211357</cx:pt>
          <cx:pt idx="1104">200425</cx:pt>
          <cx:pt idx="1105">280595</cx:pt>
          <cx:pt idx="1106">236866</cx:pt>
          <cx:pt idx="1107">394776</cx:pt>
          <cx:pt idx="1108">155521</cx:pt>
          <cx:pt idx="1109">175416</cx:pt>
          <cx:pt idx="1110">193744</cx:pt>
          <cx:pt idx="1111">193793</cx:pt>
          <cx:pt idx="1112">120299</cx:pt>
          <cx:pt idx="1113">133651</cx:pt>
          <cx:pt idx="1114">132436</cx:pt>
          <cx:pt idx="1115">103235</cx:pt>
          <cx:pt idx="1116">106879</cx:pt>
          <cx:pt idx="1117">109201</cx:pt>
          <cx:pt idx="1118">109229</cx:pt>
          <cx:pt idx="1119">279380</cx:pt>
          <cx:pt idx="1120">303674</cx:pt>
          <cx:pt idx="1121">321895</cx:pt>
          <cx:pt idx="1122">358287</cx:pt>
          <cx:pt idx="1123">358350</cx:pt>
          <cx:pt idx="1124">241725</cx:pt>
          <cx:pt idx="1125">242939</cx:pt>
          <cx:pt idx="1126">264804</cx:pt>
          <cx:pt idx="1127">144549</cx:pt>
          <cx:pt idx="1128">160381</cx:pt>
          <cx:pt idx="1129">145764</cx:pt>
          <cx:pt idx="1130">364409</cx:pt>
          <cx:pt idx="1131">139731</cx:pt>
          <cx:pt idx="1132">218585</cx:pt>
          <cx:pt idx="1133">157889</cx:pt>
          <cx:pt idx="1134">160340</cx:pt>
          <cx:pt idx="1135">180990</cx:pt>
          <cx:pt idx="1136">148193</cx:pt>
          <cx:pt idx="1137">156675</cx:pt>
          <cx:pt idx="1138">130580</cx:pt>
          <cx:pt idx="1139">144586</cx:pt>
          <cx:pt idx="1140">180382</cx:pt>
          <cx:pt idx="1141">233797</cx:pt>
          <cx:pt idx="1142">149950</cx:pt>
          <cx:pt idx="1143">394776</cx:pt>
          <cx:pt idx="1144">302459</cx:pt>
          <cx:pt idx="1145">179775</cx:pt>
          <cx:pt idx="1146">217486</cx:pt>
          <cx:pt idx="1147">218093</cx:pt>
          <cx:pt idx="1148">234900</cx:pt>
          <cx:pt idx="1149">179821</cx:pt>
          <cx:pt idx="1150">127576</cx:pt>
          <cx:pt idx="1151">132402</cx:pt>
          <cx:pt idx="1152">133651</cx:pt>
          <cx:pt idx="1153">136081</cx:pt>
          <cx:pt idx="1154">92500</cx:pt>
          <cx:pt idx="1155">99000</cx:pt>
          <cx:pt idx="1156">160867</cx:pt>
          <cx:pt idx="1157">81992</cx:pt>
          <cx:pt idx="1158">99630</cx:pt>
          <cx:pt idx="1159">119040</cx:pt>
          <cx:pt idx="1160">144549</cx:pt>
          <cx:pt idx="1161">269000</cx:pt>
          <cx:pt idx="1162">179821</cx:pt>
          <cx:pt idx="1163">179775</cx:pt>
          <cx:pt idx="1164">173746</cx:pt>
          <cx:pt idx="1165">157668</cx:pt>
          <cx:pt idx="1166">151837</cx:pt>
          <cx:pt idx="1167">148193</cx:pt>
          <cx:pt idx="1168">198003</cx:pt>
          <cx:pt idx="1169">299000</cx:pt>
          <cx:pt idx="1170">201640</cx:pt>
          <cx:pt idx="1171">206498</cx:pt>
          <cx:pt idx="1172">303686</cx:pt>
          <cx:pt idx="1173">303674</cx:pt>
          <cx:pt idx="1174">144549</cx:pt>
          <cx:pt idx="1175">123882</cx:pt>
          <cx:pt idx="1176">157889</cx:pt>
          <cx:pt idx="1177">168893</cx:pt>
          <cx:pt idx="1178">92500</cx:pt>
          <cx:pt idx="1179">97200</cx:pt>
          <cx:pt idx="1180">109308</cx:pt>
          <cx:pt idx="1181">133313</cx:pt>
          <cx:pt idx="1182">128791</cx:pt>
          <cx:pt idx="1183">84807</cx:pt>
          <cx:pt idx="1184">116975</cx:pt>
          <cx:pt idx="1185">132013</cx:pt>
          <cx:pt idx="1186">253837</cx:pt>
          <cx:pt idx="1187">102060</cx:pt>
          <cx:pt idx="1188">279380</cx:pt>
          <cx:pt idx="1189">202854</cx:pt>
          <cx:pt idx="1190">230671</cx:pt>
          <cx:pt idx="1191">145764</cx:pt>
          <cx:pt idx="1192">145564</cx:pt>
          <cx:pt idx="1193">144549</cx:pt>
          <cx:pt idx="1194">121453</cx:pt>
          <cx:pt idx="1195">91102</cx:pt>
          <cx:pt idx="1196">205284</cx:pt>
          <cx:pt idx="1197">350744</cx:pt>
          <cx:pt idx="1198">320761</cx:pt>
          <cx:pt idx="1199">117826</cx:pt>
          <cx:pt idx="1200">120255</cx:pt>
          <cx:pt idx="1201">78955</cx:pt>
          <cx:pt idx="1202">301321</cx:pt>
          <cx:pt idx="1203">69238</cx:pt>
          <cx:pt idx="1204">72840</cx:pt>
          <cx:pt idx="1205">81385</cx:pt>
          <cx:pt idx="1206">84807</cx:pt>
          <cx:pt idx="1207">91090</cx:pt>
          <cx:pt idx="1208">94746</cx:pt>
          <cx:pt idx="1209">97162</cx:pt>
          <cx:pt idx="1210">97200</cx:pt>
          <cx:pt idx="1211">95961</cx:pt>
          <cx:pt idx="1212">93693</cx:pt>
          <cx:pt idx="1213">82599</cx:pt>
          <cx:pt idx="1214">92351</cx:pt>
          <cx:pt idx="1215">69238</cx:pt>
          <cx:pt idx="1216">97176</cx:pt>
          <cx:pt idx="1217">120862</cx:pt>
          <cx:pt idx="1218">91831</cx:pt>
          <cx:pt idx="1219">152910</cx:pt>
          <cx:pt idx="1220">151473</cx:pt>
          <cx:pt idx="1221">159878</cx:pt>
          <cx:pt idx="1222">133622</cx:pt>
          <cx:pt idx="1223">193137</cx:pt>
          <cx:pt idx="1224">127526</cx:pt>
          <cx:pt idx="1225">132402</cx:pt>
          <cx:pt idx="1226">133617</cx:pt>
          <cx:pt idx="1227">157911</cx:pt>
          <cx:pt idx="1228">176131</cx:pt>
          <cx:pt idx="1229">285000</cx:pt>
          <cx:pt idx="1230">103249</cx:pt>
          <cx:pt idx="1231">226535</cx:pt>
          <cx:pt idx="1232">133622</cx:pt>
          <cx:pt idx="1233">109323</cx:pt>
          <cx:pt idx="1234">109327</cx:pt>
          <cx:pt idx="1235">144555</cx:pt>
          <cx:pt idx="1236">103249</cx:pt>
          <cx:pt idx="1237">109327</cx:pt>
          <cx:pt idx="1238">200498</cx:pt>
          <cx:pt idx="1239">182212</cx:pt>
          <cx:pt idx="1240">163984</cx:pt>
          <cx:pt idx="1241">91102</cx:pt>
          <cx:pt idx="1242">68023</cx:pt>
          <cx:pt idx="1243">68040</cx:pt>
          <cx:pt idx="1244">69238</cx:pt>
          <cx:pt idx="1245">97176</cx:pt>
          <cx:pt idx="1246">85900</cx:pt>
          <cx:pt idx="1247">91102</cx:pt>
          <cx:pt idx="1248">123292</cx:pt>
          <cx:pt idx="1249">139690</cx:pt>
          <cx:pt idx="1250">115396</cx:pt>
          <cx:pt idx="1251">121470</cx:pt>
          <cx:pt idx="1252">97176</cx:pt>
          <cx:pt idx="1253">117826</cx:pt>
          <cx:pt idx="1254">121470</cx:pt>
          <cx:pt idx="1255">127543</cx:pt>
          <cx:pt idx="1256">173094</cx:pt>
          <cx:pt idx="1257">184900</cx:pt>
          <cx:pt idx="1258">99881</cx:pt>
          <cx:pt idx="1259">67537</cx:pt>
          <cx:pt idx="1260">99898</cx:pt>
          <cx:pt idx="1261">184634</cx:pt>
          <cx:pt idx="1262">139690</cx:pt>
          <cx:pt idx="1263">121470</cx:pt>
          <cx:pt idx="1264">133617</cx:pt>
          <cx:pt idx="1265">145769</cx:pt>
          <cx:pt idx="1266">94746</cx:pt>
          <cx:pt idx="1267">107486</cx:pt>
          <cx:pt idx="1268">108108</cx:pt>
          <cx:pt idx="1269">173094</cx:pt>
          <cx:pt idx="1270">180382</cx:pt>
          <cx:pt idx="1271">151892</cx:pt>
          <cx:pt idx="1272">115396</cx:pt>
          <cx:pt idx="1273">105705</cx:pt>
          <cx:pt idx="1274">129900</cx:pt>
          <cx:pt idx="1275">91831</cx:pt>
          <cx:pt idx="1276">131795</cx:pt>
          <cx:pt idx="1277">133009</cx:pt>
          <cx:pt idx="1278">176131</cx:pt>
          <cx:pt idx="1279">156696</cx:pt>
          <cx:pt idx="1280">182212</cx:pt>
          <cx:pt idx="1281">106893</cx:pt>
          <cx:pt idx="1282">70452</cx:pt>
          <cx:pt idx="1283">133651</cx:pt>
          <cx:pt idx="1284">105705</cx:pt>
          <cx:pt idx="1285">103253</cx:pt>
          <cx:pt idx="1286">96933</cx:pt>
          <cx:pt idx="1287">115396</cx:pt>
          <cx:pt idx="1288">103249</cx:pt>
          <cx:pt idx="1289">133015</cx:pt>
          <cx:pt idx="1290">145769</cx:pt>
          <cx:pt idx="1291">103249</cx:pt>
          <cx:pt idx="1292">109323</cx:pt>
          <cx:pt idx="1293">151843</cx:pt>
          <cx:pt idx="1294">136896</cx:pt>
          <cx:pt idx="1295">103249</cx:pt>
          <cx:pt idx="1296">145744</cx:pt>
          <cx:pt idx="1297">102668</cx:pt>
          <cx:pt idx="1298">78955</cx:pt>
          <cx:pt idx="1299">95961</cx:pt>
          <cx:pt idx="1300">95961</cx:pt>
          <cx:pt idx="1301">109338</cx:pt>
          <cx:pt idx="1302">84786</cx:pt>
          <cx:pt idx="1303">78955</cx:pt>
          <cx:pt idx="1304">84907</cx:pt>
          <cx:pt idx="1305">253872</cx:pt>
          <cx:pt idx="1306">223504</cx:pt>
          <cx:pt idx="1307">321895</cx:pt>
          <cx:pt idx="1308">75178</cx:pt>
          <cx:pt idx="1309">66825</cx:pt>
          <cx:pt idx="1310">54661</cx:pt>
          <cx:pt idx="1311">53447</cx:pt>
          <cx:pt idx="1312">91101</cx:pt>
          <cx:pt idx="1313">66748</cx:pt>
          <cx:pt idx="1314">78945</cx:pt>
          <cx:pt idx="1315">58297</cx:pt>
          <cx:pt idx="1316">112906</cx:pt>
          <cx:pt idx="1317">95961</cx:pt>
          <cx:pt idx="1318">96568</cx:pt>
          <cx:pt idx="1319">91102</cx:pt>
          <cx:pt idx="1320">101063</cx:pt>
          <cx:pt idx="1321">91106</cx:pt>
          <cx:pt idx="1322">109201</cx:pt>
          <cx:pt idx="1323">94746</cx:pt>
          <cx:pt idx="1324">72760</cx:pt>
          <cx:pt idx="1325">242939</cx:pt>
          <cx:pt idx="1326">106893</cx:pt>
          <cx:pt idx="1327">120255</cx:pt>
          <cx:pt idx="1328">145764</cx:pt>
          <cx:pt idx="1329">166413</cx:pt>
          <cx:pt idx="1330">170057</cx:pt>
          <cx:pt idx="1331">136046</cx:pt>
          <cx:pt idx="1332">142119</cx:pt>
          <cx:pt idx="1333">236866</cx:pt>
          <cx:pt idx="1334">157911</cx:pt>
          <cx:pt idx="1335">188278</cx:pt>
          <cx:pt idx="1336">165351</cx:pt>
          <cx:pt idx="1337">265131</cx:pt>
          <cx:pt idx="1338">91106</cx:pt>
          <cx:pt idx="1339">120239</cx:pt>
          <cx:pt idx="1340">127543</cx:pt>
          <cx:pt idx="1341">95948</cx:pt>
          <cx:pt idx="1342">59520</cx:pt>
          <cx:pt idx="1343">176131</cx:pt>
          <cx:pt idx="1344">95354</cx:pt>
          <cx:pt idx="1345">267233</cx:pt>
          <cx:pt idx="1346">120862</cx:pt>
          <cx:pt idx="1347">91102</cx:pt>
          <cx:pt idx="1348">94770</cx:pt>
          <cx:pt idx="1349">57091</cx:pt>
          <cx:pt idx="1350">57091</cx:pt>
          <cx:pt idx="1351">109000</cx:pt>
          <cx:pt idx="1352">109065</cx:pt>
          <cx:pt idx="1353">102034</cx:pt>
          <cx:pt idx="1354">255052</cx:pt>
          <cx:pt idx="1355">145764</cx:pt>
          <cx:pt idx="1356">94770</cx:pt>
          <cx:pt idx="1357">89910</cx:pt>
          <cx:pt idx="1358">129000</cx:pt>
          <cx:pt idx="1359">127548</cx:pt>
          <cx:pt idx="1360">109350</cx:pt>
          <cx:pt idx="1361">108112</cx:pt>
          <cx:pt idx="1362">103188</cx:pt>
          <cx:pt idx="1363">189000</cx:pt>
          <cx:pt idx="1364">264768</cx:pt>
          <cx:pt idx="1365">412941</cx:pt>
          <cx:pt idx="1366">321895</cx:pt>
          <cx:pt idx="1367">297601</cx:pt>
          <cx:pt idx="1368">253837</cx:pt>
          <cx:pt idx="1369">317296</cx:pt>
          <cx:pt idx="1370">300637</cx:pt>
          <cx:pt idx="1371">265982</cx:pt>
          <cx:pt idx="1372">239849</cx:pt>
          <cx:pt idx="1373">245335</cx:pt>
          <cx:pt idx="1374">340115</cx:pt>
          <cx:pt idx="1375">278735</cx:pt>
          <cx:pt idx="1376">206551</cx:pt>
          <cx:pt idx="1377">204500</cx:pt>
          <cx:pt idx="1378">425144</cx:pt>
          <cx:pt idx="1379">327968</cx:pt>
          <cx:pt idx="1380">212572</cx:pt>
          <cx:pt idx="1381">227117</cx:pt>
          <cx:pt idx="1382">229092</cx:pt>
          <cx:pt idx="1383">163962</cx:pt>
          <cx:pt idx="1384">174892</cx:pt>
          <cx:pt idx="1385">166413</cx:pt>
          <cx:pt idx="1386">279000</cx:pt>
          <cx:pt idx="1387">218616</cx:pt>
          <cx:pt idx="1388">245335</cx:pt>
          <cx:pt idx="1389">632851</cx:pt>
          <cx:pt idx="1390">217401</cx:pt>
          <cx:pt idx="1391">200484</cx:pt>
          <cx:pt idx="1392">166413</cx:pt>
          <cx:pt idx="1393">464986</cx:pt>
          <cx:pt idx="1394">467415</cx:pt>
          <cx:pt idx="1395">321166</cx:pt>
          <cx:pt idx="1396">352019</cx:pt>
          <cx:pt idx="1397">278981</cx:pt>
          <cx:pt idx="1398">179775</cx:pt>
          <cx:pt idx="1399">746498</cx:pt>
          <cx:pt idx="1400">291487</cx:pt>
          <cx:pt idx="1401">264804</cx:pt>
          <cx:pt idx="1402">241725</cx:pt>
          <cx:pt idx="1403">278165</cx:pt>
          <cx:pt idx="1404">163741</cx:pt>
          <cx:pt idx="1405">259000</cx:pt>
          <cx:pt idx="1406">722646</cx:pt>
          <cx:pt idx="1407">327362</cx:pt>
          <cx:pt idx="1408">321895</cx:pt>
          <cx:pt idx="1409">334042</cx:pt>
          <cx:pt idx="1410">291487</cx:pt>
          <cx:pt idx="1411">297560</cx:pt>
          <cx:pt idx="1412">321895</cx:pt>
          <cx:pt idx="1413">329500</cx:pt>
          <cx:pt idx="1414">338900</cx:pt>
          <cx:pt idx="1415">279900</cx:pt>
          <cx:pt idx="1416">136046</cx:pt>
          <cx:pt idx="1417">126571</cx:pt>
          <cx:pt idx="1418">132402</cx:pt>
          <cx:pt idx="1419">91102</cx:pt>
          <cx:pt idx="1420">136653</cx:pt>
          <cx:pt idx="1421">168843</cx:pt>
          <cx:pt idx="1422">157907</cx:pt>
          <cx:pt idx="1423">145642</cx:pt>
          <cx:pt idx="1424">181036</cx:pt>
          <cx:pt idx="1425">180990</cx:pt>
          <cx:pt idx="1426">236866</cx:pt>
          <cx:pt idx="1427">236866</cx:pt>
          <cx:pt idx="1428">181597</cx:pt>
          <cx:pt idx="1429">258730</cx:pt>
          <cx:pt idx="1430">253882</cx:pt>
          <cx:pt idx="1431">239750</cx:pt>
          <cx:pt idx="1432">115396</cx:pt>
          <cx:pt idx="1433">103154</cx:pt>
          <cx:pt idx="1434">106920</cx:pt>
          <cx:pt idx="1435">106893</cx:pt>
          <cx:pt idx="1436">133495</cx:pt>
          <cx:pt idx="1437">153052</cx:pt>
          <cx:pt idx="1438">145764</cx:pt>
          <cx:pt idx="1439">249000</cx:pt>
          <cx:pt idx="1440">224719</cx:pt>
          <cx:pt idx="1441">188326</cx:pt>
          <cx:pt idx="1442">397000</cx:pt>
          <cx:pt idx="1443">267244</cx:pt>
          <cx:pt idx="1444">241603</cx:pt>
          <cx:pt idx="1445">254479</cx:pt>
          <cx:pt idx="1446">249023</cx:pt>
          <cx:pt idx="1447">103128</cx:pt>
          <cx:pt idx="1448">103249</cx:pt>
          <cx:pt idx="1449">303674</cx:pt>
          <cx:pt idx="1450">333920</cx:pt>
          <cx:pt idx="1451">199000</cx:pt>
          <cx:pt idx="1452">108108</cx:pt>
          <cx:pt idx="1453">120239</cx:pt>
          <cx:pt idx="1454">103249</cx:pt>
          <cx:pt idx="1455">83814</cx:pt>
          <cx:pt idx="1456">93256</cx:pt>
          <cx:pt idx="1457">303674</cx:pt>
          <cx:pt idx="1458">132436</cx:pt>
          <cx:pt idx="1459">179942</cx:pt>
          <cx:pt idx="1460">170057</cx:pt>
          <cx:pt idx="1461">236875</cx:pt>
          <cx:pt idx="1462">200433</cx:pt>
          <cx:pt idx="1463">334055</cx:pt>
          <cx:pt idx="1464">108135</cx:pt>
          <cx:pt idx="1465">120255</cx:pt>
          <cx:pt idx="1466">93249</cx:pt>
          <cx:pt idx="1467">91102</cx:pt>
          <cx:pt idx="1468">139690</cx:pt>
          <cx:pt idx="1469">115275</cx:pt>
          <cx:pt idx="1470">100820</cx:pt>
          <cx:pt idx="1471">200425</cx:pt>
          <cx:pt idx="1472">194351</cx:pt>
          <cx:pt idx="1473">143371</cx:pt>
          <cx:pt idx="1474">143371</cx:pt>
          <cx:pt idx="1475">199990</cx:pt>
          <cx:pt idx="1476">267233</cx:pt>
          <cx:pt idx="1477">179782</cx:pt>
          <cx:pt idx="1478">179775</cx:pt>
          <cx:pt idx="1479">242949</cx:pt>
          <cx:pt idx="1480">162769</cx:pt>
          <cx:pt idx="1481">267244</cx:pt>
          <cx:pt idx="1482">297601</cx:pt>
          <cx:pt idx="1483">168000</cx:pt>
          <cx:pt idx="1484">133617</cx:pt>
          <cx:pt idx="1485">157890</cx:pt>
          <cx:pt idx="1486">144586</cx:pt>
          <cx:pt idx="1487">144549</cx:pt>
          <cx:pt idx="1488">157911</cx:pt>
          <cx:pt idx="1489">145764</cx:pt>
          <cx:pt idx="1490">218402</cx:pt>
          <cx:pt idx="1491">176131</cx:pt>
          <cx:pt idx="1492">176131</cx:pt>
          <cx:pt idx="1493">229578</cx:pt>
          <cx:pt idx="1494">157668</cx:pt>
          <cx:pt idx="1495">314606</cx:pt>
          <cx:pt idx="1496">358287</cx:pt>
          <cx:pt idx="1497">361980</cx:pt>
          <cx:pt idx="1498">291487</cx:pt>
          <cx:pt idx="1499">455449</cx:pt>
          <cx:pt idx="1500">510103</cx:pt>
          <cx:pt idx="1501">229000</cx:pt>
          <cx:pt idx="1502">186468</cx:pt>
          <cx:pt idx="1503">186430</cx:pt>
          <cx:pt idx="1504">156696</cx:pt>
          <cx:pt idx="1505">146735</cx:pt>
          <cx:pt idx="1506">140905</cx:pt>
          <cx:pt idx="1507">230792</cx:pt>
          <cx:pt idx="1508">358287</cx:pt>
          <cx:pt idx="1509">280000</cx:pt>
          <cx:pt idx="1510">352262</cx:pt>
          <cx:pt idx="1511">205284</cx:pt>
          <cx:pt idx="1512">340069</cx:pt>
          <cx:pt idx="1513">216271</cx:pt>
          <cx:pt idx="1514">193186</cx:pt>
          <cx:pt idx="1515">151837</cx:pt>
          <cx:pt idx="1516">157708</cx:pt>
          <cx:pt idx="1517">290312</cx:pt>
          <cx:pt idx="1518">145801</cx:pt>
          <cx:pt idx="1519">145764</cx:pt>
          <cx:pt idx="1520">115396</cx:pt>
          <cx:pt idx="1521">135000</cx:pt>
          <cx:pt idx="1522">193137</cx:pt>
          <cx:pt idx="1523">212626</cx:pt>
          <cx:pt idx="1524">255086</cx:pt>
          <cx:pt idx="1525">241725</cx:pt>
          <cx:pt idx="1526">139884</cx:pt>
          <cx:pt idx="1527">181036</cx:pt>
          <cx:pt idx="1528">151716</cx:pt>
          <cx:pt idx="1529">230851</cx:pt>
          <cx:pt idx="1530">212572</cx:pt>
          <cx:pt idx="1531">203845</cx:pt>
          <cx:pt idx="1532">169000</cx:pt>
          <cx:pt idx="1533">182204</cx:pt>
          <cx:pt idx="1534">145000</cx:pt>
          <cx:pt idx="1535">241360</cx:pt>
          <cx:pt idx="1536">95948</cx:pt>
          <cx:pt idx="1537">145764</cx:pt>
          <cx:pt idx="1538">151837</cx:pt>
          <cx:pt idx="1539">180990</cx:pt>
          <cx:pt idx="1540">358335</cx:pt>
          <cx:pt idx="1541">180965</cx:pt>
          <cx:pt idx="1542">170101</cx:pt>
          <cx:pt idx="1543">190707</cx:pt>
          <cx:pt idx="1544">229578</cx:pt>
          <cx:pt idx="1545">170101</cx:pt>
          <cx:pt idx="1546">182204</cx:pt>
          <cx:pt idx="1547">236926</cx:pt>
          <cx:pt idx="1548">163962</cx:pt>
          <cx:pt idx="1549">163984</cx:pt>
          <cx:pt idx="1550">91106</cx:pt>
          <cx:pt idx="1551">149950</cx:pt>
          <cx:pt idx="1552">133617</cx:pt>
          <cx:pt idx="1553">91135</cx:pt>
          <cx:pt idx="1554">189000</cx:pt>
          <cx:pt idx="1555">285454</cx:pt>
          <cx:pt idx="1556">176131</cx:pt>
          <cx:pt idx="1557">176107</cx:pt>
          <cx:pt idx="1558">146488</cx:pt>
          <cx:pt idx="1559">157951</cx:pt>
          <cx:pt idx="1560">178560</cx:pt>
          <cx:pt idx="1561">179000</cx:pt>
          <cx:pt idx="1562">166413</cx:pt>
          <cx:pt idx="1563">194401</cx:pt>
          <cx:pt idx="1564">217431</cx:pt>
          <cx:pt idx="1565">127526</cx:pt>
          <cx:pt idx="1566">229578</cx:pt>
          <cx:pt idx="1567">240477</cx:pt>
          <cx:pt idx="1568">139726</cx:pt>
          <cx:pt idx="1569">151837</cx:pt>
          <cx:pt idx="1570">151876</cx:pt>
          <cx:pt idx="1571">220000</cx:pt>
          <cx:pt idx="1572">143315</cx:pt>
          <cx:pt idx="1573">160318</cx:pt>
          <cx:pt idx="1574">99950</cx:pt>
          <cx:pt idx="1575">394776</cx:pt>
          <cx:pt idx="1576">510172</cx:pt>
          <cx:pt idx="1577">164026</cx:pt>
          <cx:pt idx="1578">103249</cx:pt>
          <cx:pt idx="1579">302459</cx:pt>
          <cx:pt idx="1580">157889</cx:pt>
          <cx:pt idx="1581">151837</cx:pt>
          <cx:pt idx="1582">108108</cx:pt>
          <cx:pt idx="1583">119024</cx:pt>
          <cx:pt idx="1584">102034</cx:pt>
          <cx:pt idx="1585">72908</cx:pt>
          <cx:pt idx="1586">168886</cx:pt>
          <cx:pt idx="1587">163984</cx:pt>
          <cx:pt idx="1588">132402</cx:pt>
          <cx:pt idx="1589">145764</cx:pt>
          <cx:pt idx="1590">132402</cx:pt>
          <cx:pt idx="1591">103249</cx:pt>
          <cx:pt idx="1592">127548</cx:pt>
          <cx:pt idx="1593">139726</cx:pt>
          <cx:pt idx="1594">133617</cx:pt>
          <cx:pt idx="1595">139690</cx:pt>
          <cx:pt idx="1596">163984</cx:pt>
          <cx:pt idx="1597">97054</cx:pt>
          <cx:pt idx="1598">98591</cx:pt>
          <cx:pt idx="1599">86000</cx:pt>
          <cx:pt idx="1600">87458</cx:pt>
          <cx:pt idx="1601">358466</cx:pt>
          <cx:pt idx="1602">91102</cx:pt>
          <cx:pt idx="1603">91102</cx:pt>
          <cx:pt idx="1604">132436</cx:pt>
          <cx:pt idx="1605">95985</cx:pt>
          <cx:pt idx="1606">291527</cx:pt>
          <cx:pt idx="1607">229578</cx:pt>
          <cx:pt idx="1608">229587</cx:pt>
          <cx:pt idx="1609">242939</cx:pt>
          <cx:pt idx="1610">230802</cx:pt>
          <cx:pt idx="1611">109323</cx:pt>
          <cx:pt idx="1612">145801</cx:pt>
          <cx:pt idx="1613">97200</cx:pt>
          <cx:pt idx="1614">139690</cx:pt>
          <cx:pt idx="1615">261160</cx:pt>
          <cx:pt idx="1616">188285</cx:pt>
          <cx:pt idx="1617">194351</cx:pt>
          <cx:pt idx="1618">204069</cx:pt>
          <cx:pt idx="1619">200433</cx:pt>
          <cx:pt idx="1620">212580</cx:pt>
          <cx:pt idx="1621">159171</cx:pt>
          <cx:pt idx="1622">133598</cx:pt>
          <cx:pt idx="1623">180990</cx:pt>
          <cx:pt idx="1624">480196</cx:pt>
          <cx:pt idx="1625">346315</cx:pt>
          <cx:pt idx="1626">388703</cx:pt>
          <cx:pt idx="1627">498026</cx:pt>
          <cx:pt idx="1628">255086</cx:pt>
          <cx:pt idx="1629">372982</cx:pt>
          <cx:pt idx="1630">399659</cx:pt>
          <cx:pt idx="1631">261124</cx:pt>
          <cx:pt idx="1632">229000</cx:pt>
          <cx:pt idx="1633">518432</cx:pt>
          <cx:pt idx="1634">291527</cx:pt>
          <cx:pt idx="1635">264804</cx:pt>
          <cx:pt idx="1636">364409</cx:pt>
          <cx:pt idx="1637">243001</cx:pt>
          <cx:pt idx="1638">218524</cx:pt>
          <cx:pt idx="1639">230792</cx:pt>
          <cx:pt idx="1640">421500</cx:pt>
          <cx:pt idx="1641">376556</cx:pt>
          <cx:pt idx="1642">267233</cx:pt>
          <cx:pt idx="1643">206377</cx:pt>
          <cx:pt idx="1644">483449</cx:pt>
          <cx:pt idx="1645">338723</cx:pt>
          <cx:pt idx="1646">206551</cx:pt>
          <cx:pt idx="1647">425144</cx:pt>
          <cx:pt idx="1648">451806</cx:pt>
          <cx:pt idx="1649">484664</cx:pt>
          <cx:pt idx="1650">327968</cx:pt>
          <cx:pt idx="1651">321895</cx:pt>
          <cx:pt idx="1652">321895</cx:pt>
          <cx:pt idx="1653">469000</cx:pt>
          <cx:pt idx="1654">255086</cx:pt>
          <cx:pt idx="1655">267233</cx:pt>
          <cx:pt idx="1656">267233</cx:pt>
          <cx:pt idx="1657">337186</cx:pt>
          <cx:pt idx="1658">239295</cx:pt>
          <cx:pt idx="1659">216502</cx:pt>
          <cx:pt idx="1660">216187</cx:pt>
          <cx:pt idx="1661">228363</cx:pt>
          <cx:pt idx="1662">204121</cx:pt>
          <cx:pt idx="1663">217486</cx:pt>
          <cx:pt idx="1664">400996</cx:pt>
          <cx:pt idx="1665">206429</cx:pt>
          <cx:pt idx="1666">291527</cx:pt>
          <cx:pt idx="1667">207713</cx:pt>
          <cx:pt idx="1668">208720</cx:pt>
          <cx:pt idx="1669">278177</cx:pt>
          <cx:pt idx="1670">188326</cx:pt>
          <cx:pt idx="1671">193137</cx:pt>
          <cx:pt idx="1672">168843</cx:pt>
          <cx:pt idx="1673">145622</cx:pt>
          <cx:pt idx="1674">163962</cx:pt>
          <cx:pt idx="1675">188278</cx:pt>
          <cx:pt idx="1676">188926</cx:pt>
          <cx:pt idx="1677">119000</cx:pt>
          <cx:pt idx="1678">129000</cx:pt>
          <cx:pt idx="1679">130000</cx:pt>
          <cx:pt idx="1680">286668</cx:pt>
          <cx:pt idx="1681">199000</cx:pt>
          <cx:pt idx="1682">182204</cx:pt>
          <cx:pt idx="1683">205754</cx:pt>
          <cx:pt idx="1684">156696</cx:pt>
          <cx:pt idx="1685">145744</cx:pt>
          <cx:pt idx="1686">206385</cx:pt>
          <cx:pt idx="1687">206377</cx:pt>
          <cx:pt idx="1688">297709</cx:pt>
          <cx:pt idx="1689">204121</cx:pt>
          <cx:pt idx="1690">211965</cx:pt>
          <cx:pt idx="1691">217486</cx:pt>
          <cx:pt idx="1692">279380</cx:pt>
          <cx:pt idx="1693">172531</cx:pt>
          <cx:pt idx="1694">188278</cx:pt>
          <cx:pt idx="1695">194401</cx:pt>
          <cx:pt idx="1696">204069</cx:pt>
          <cx:pt idx="1697">241786</cx:pt>
          <cx:pt idx="1698">169000</cx:pt>
          <cx:pt idx="1699">199900</cx:pt>
          <cx:pt idx="1700">167605</cx:pt>
          <cx:pt idx="1701">163984</cx:pt>
          <cx:pt idx="1702">202827</cx:pt>
          <cx:pt idx="1703">168843</cx:pt>
          <cx:pt idx="1704">139690</cx:pt>
          <cx:pt idx="1705">159000</cx:pt>
          <cx:pt idx="1706">169865</cx:pt>
          <cx:pt idx="1707">127543</cx:pt>
          <cx:pt idx="1708">101913</cx:pt>
          <cx:pt idx="1709">154266</cx:pt>
          <cx:pt idx="1710">216216</cx:pt>
          <cx:pt idx="1711">169865</cx:pt>
          <cx:pt idx="1712">176131</cx:pt>
          <cx:pt idx="1713">194108</cx:pt>
          <cx:pt idx="1714">206551</cx:pt>
          <cx:pt idx="1715">157668</cx:pt>
          <cx:pt idx="1716">206490</cx:pt>
          <cx:pt idx="1717">217431</cx:pt>
          <cx:pt idx="1718">163984</cx:pt>
          <cx:pt idx="1719">270877</cx:pt>
          <cx:pt idx="1720">182204</cx:pt>
          <cx:pt idx="1721">275000</cx:pt>
          <cx:pt idx="1722">144586</cx:pt>
          <cx:pt idx="1723">151837</cx:pt>
          <cx:pt idx="1724">242939</cx:pt>
          <cx:pt idx="1725">194325</cx:pt>
          <cx:pt idx="1726">212572</cx:pt>
          <cx:pt idx="1727">218616</cx:pt>
          <cx:pt idx="1728">273270</cx:pt>
          <cx:pt idx="1729">265982</cx:pt>
          <cx:pt idx="1730">127543</cx:pt>
          <cx:pt idx="1731">335256</cx:pt>
          <cx:pt idx="1732">100212</cx:pt>
          <cx:pt idx="1733">93076</cx:pt>
          <cx:pt idx="1734">72882</cx:pt>
          <cx:pt idx="1735">59520</cx:pt>
          <cx:pt idx="1736">109080</cx:pt>
          <cx:pt idx="1737">168843</cx:pt>
          <cx:pt idx="1738">129973</cx:pt>
          <cx:pt idx="1739">84786</cx:pt>
          <cx:pt idx="1740">175888</cx:pt>
          <cx:pt idx="1741">261124</cx:pt>
          <cx:pt idx="1742">175933</cx:pt>
          <cx:pt idx="1743">278165</cx:pt>
          <cx:pt idx="1744">255086</cx:pt>
          <cx:pt idx="1745">375000</cx:pt>
          <cx:pt idx="1746">339872</cx:pt>
          <cx:pt idx="1747">180990</cx:pt>
          <cx:pt idx="1748">255052</cx:pt>
          <cx:pt idx="1749">257481</cx:pt>
          <cx:pt idx="1750">170057</cx:pt>
          <cx:pt idx="1751">145764</cx:pt>
          <cx:pt idx="1752">151837</cx:pt>
          <cx:pt idx="1753">168843</cx:pt>
          <cx:pt idx="1754">116640</cx:pt>
          <cx:pt idx="1755">109201</cx:pt>
          <cx:pt idx="1756">179930</cx:pt>
          <cx:pt idx="1757">103128</cx:pt>
          <cx:pt idx="1758">133617</cx:pt>
          <cx:pt idx="1759">157911</cx:pt>
          <cx:pt idx="1760">201697</cx:pt>
          <cx:pt idx="1761">165806</cx:pt>
          <cx:pt idx="1762">182015</cx:pt>
          <cx:pt idx="1763">157911</cx:pt>
          <cx:pt idx="1764">194351</cx:pt>
          <cx:pt idx="1765">200425</cx:pt>
          <cx:pt idx="1766">103235</cx:pt>
          <cx:pt idx="1767">202854</cx:pt>
          <cx:pt idx="1768">97041</cx:pt>
          <cx:pt idx="1769">179775</cx:pt>
          <cx:pt idx="1770">200425</cx:pt>
          <cx:pt idx="1771">145156</cx:pt>
          <cx:pt idx="1772">240510</cx:pt>
          <cx:pt idx="1773">156736</cx:pt>
          <cx:pt idx="1774">143334</cx:pt>
          <cx:pt idx="1775">127543</cx:pt>
          <cx:pt idx="1776">106893</cx:pt>
          <cx:pt idx="1777">176131</cx:pt>
          <cx:pt idx="1778">163984</cx:pt>
          <cx:pt idx="1779">126328</cx:pt>
          <cx:pt idx="1780">151230</cx:pt>
          <cx:pt idx="1781">133617</cx:pt>
          <cx:pt idx="1782">106313</cx:pt>
          <cx:pt idx="1783">166391</cx:pt>
          <cx:pt idx="1784">182180</cx:pt>
          <cx:pt idx="1785">167605</cx:pt>
          <cx:pt idx="1786">121227</cx:pt>
          <cx:pt idx="1787">121257</cx:pt>
          <cx:pt idx="1788">121348</cx:pt>
          <cx:pt idx="1789">209588</cx:pt>
          <cx:pt idx="1790">349900</cx:pt>
          <cx:pt idx="1791">115396</cx:pt>
          <cx:pt idx="1792">144549</cx:pt>
          <cx:pt idx="1793">91102</cx:pt>
          <cx:pt idx="1794">83814</cx:pt>
          <cx:pt idx="1795">120000</cx:pt>
          <cx:pt idx="1796">120000</cx:pt>
          <cx:pt idx="1797">210000</cx:pt>
          <cx:pt idx="1798">210000</cx:pt>
          <cx:pt idx="1799">219900</cx:pt>
          <cx:pt idx="1800">174900</cx:pt>
          <cx:pt idx="1801">135000</cx:pt>
          <cx:pt idx="1802">115900</cx:pt>
          <cx:pt idx="1803">117000</cx:pt>
          <cx:pt idx="1804">150000</cx:pt>
          <cx:pt idx="1805">125000</cx:pt>
          <cx:pt idx="1806">259000</cx:pt>
          <cx:pt idx="1807">205000</cx:pt>
          <cx:pt idx="1808">239239</cx:pt>
          <cx:pt idx="1809">144900</cx:pt>
          <cx:pt idx="1810">219000</cx:pt>
          <cx:pt idx="1811">280000</cx:pt>
          <cx:pt idx="1812">169900</cx:pt>
          <cx:pt idx="1813">245000</cx:pt>
          <cx:pt idx="1814">140294</cx:pt>
          <cx:pt idx="1815">163000</cx:pt>
          <cx:pt idx="1816">249000</cx:pt>
          <cx:pt idx="1817">167500</cx:pt>
          <cx:pt idx="1818">179900</cx:pt>
          <cx:pt idx="1819">109700</cx:pt>
          <cx:pt idx="1820">105000</cx:pt>
          <cx:pt idx="1821">99000</cx:pt>
          <cx:pt idx="1822">175900</cx:pt>
          <cx:pt idx="1823">173000</cx:pt>
          <cx:pt idx="1824">225000</cx:pt>
          <cx:pt idx="1825">135000</cx:pt>
          <cx:pt idx="1826">249000</cx:pt>
          <cx:pt idx="1827">105000</cx:pt>
          <cx:pt idx="1828">104000</cx:pt>
          <cx:pt idx="1829">119500</cx:pt>
          <cx:pt idx="1830">109900</cx:pt>
          <cx:pt idx="1831">109500</cx:pt>
          <cx:pt idx="1832">120000</cx:pt>
          <cx:pt idx="1833">159000</cx:pt>
          <cx:pt idx="1834">278128</cx:pt>
          <cx:pt idx="1835">174500</cx:pt>
          <cx:pt idx="1836">96555</cx:pt>
          <cx:pt idx="1837">124900</cx:pt>
          <cx:pt idx="1838">124900</cx:pt>
          <cx:pt idx="1839">159000</cx:pt>
          <cx:pt idx="1840">165900</cx:pt>
          <cx:pt idx="1841">149000</cx:pt>
          <cx:pt idx="1842">148106</cx:pt>
          <cx:pt idx="1843">142500</cx:pt>
          <cx:pt idx="1844">169000</cx:pt>
          <cx:pt idx="1845">109000</cx:pt>
          <cx:pt idx="1846">95000</cx:pt>
          <cx:pt idx="1847">95961</cx:pt>
          <cx:pt idx="1848">89900</cx:pt>
          <cx:pt idx="1849">117300</cx:pt>
          <cx:pt idx="1850">108551</cx:pt>
          <cx:pt idx="1851">94500</cx:pt>
          <cx:pt idx="1852">119000</cx:pt>
          <cx:pt idx="1853">105000</cx:pt>
          <cx:pt idx="1854">94746</cx:pt>
          <cx:pt idx="1855">149000</cx:pt>
          <cx:pt idx="1856">132000</cx:pt>
          <cx:pt idx="1857">284900</cx:pt>
          <cx:pt idx="1858">149500</cx:pt>
          <cx:pt idx="1859">109335</cx:pt>
          <cx:pt idx="1860">94733</cx:pt>
          <cx:pt idx="1861">95948</cx:pt>
          <cx:pt idx="1862">250000</cx:pt>
          <cx:pt idx="1863">155000</cx:pt>
          <cx:pt idx="1864">277500</cx:pt>
          <cx:pt idx="1865">139000</cx:pt>
          <cx:pt idx="1866">189900</cx:pt>
          <cx:pt idx="1867">340000</cx:pt>
          <cx:pt idx="1868">186500</cx:pt>
          <cx:pt idx="1869">69000</cx:pt>
          <cx:pt idx="1870">119000</cx:pt>
          <cx:pt idx="1871">109400</cx:pt>
          <cx:pt idx="1872">172000</cx:pt>
          <cx:pt idx="1873">174900</cx:pt>
          <cx:pt idx="1874">206498</cx:pt>
          <cx:pt idx="1875">181597</cx:pt>
          <cx:pt idx="1876">224719</cx:pt>
          <cx:pt idx="1877">230000</cx:pt>
          <cx:pt idx="1878">145744</cx:pt>
          <cx:pt idx="1879">111752</cx:pt>
          <cx:pt idx="1880">157911</cx:pt>
          <cx:pt idx="1881">200425</cx:pt>
          <cx:pt idx="1882">193137</cx:pt>
          <cx:pt idx="1883">176176</cx:pt>
          <cx:pt idx="1884">156742</cx:pt>
          <cx:pt idx="1885">144549</cx:pt>
          <cx:pt idx="1886">273182</cx:pt>
          <cx:pt idx="1887">252527</cx:pt>
          <cx:pt idx="1888">95948</cx:pt>
          <cx:pt idx="1889">109308</cx:pt>
          <cx:pt idx="1890">448223</cx:pt>
          <cx:pt idx="1891">309748</cx:pt>
          <cx:pt idx="1892">546613</cx:pt>
          <cx:pt idx="1893">273307</cx:pt>
          <cx:pt idx="1894">267233</cx:pt>
          <cx:pt idx="1895">334042</cx:pt>
          <cx:pt idx="1896">479805</cx:pt>
          <cx:pt idx="1897">498045</cx:pt>
          <cx:pt idx="1898">498026</cx:pt>
          <cx:pt idx="1899">259945</cx:pt>
          <cx:pt idx="1900">267331</cx:pt>
          <cx:pt idx="1901">445794</cx:pt>
          <cx:pt idx="1902">194351</cx:pt>
          <cx:pt idx="1903">393034</cx:pt>
          <cx:pt idx="1904">156696</cx:pt>
          <cx:pt idx="1905">151837</cx:pt>
          <cx:pt idx="1906">236866</cx:pt>
          <cx:pt idx="1907">464162</cx:pt>
          <cx:pt idx="1908">522319</cx:pt>
          <cx:pt idx="1909">176131</cx:pt>
          <cx:pt idx="1910">352276</cx:pt>
          <cx:pt idx="1911">522452</cx:pt>
          <cx:pt idx="1912">370482</cx:pt>
          <cx:pt idx="1913">182204</cx:pt>
          <cx:pt idx="1914">601275</cx:pt>
          <cx:pt idx="1915">151876</cx:pt>
          <cx:pt idx="1916">279380</cx:pt>
          <cx:pt idx="1917">139690</cx:pt>
          <cx:pt idx="1918">224719</cx:pt>
          <cx:pt idx="1919">194230</cx:pt>
          <cx:pt idx="1920">193137</cx:pt>
          <cx:pt idx="1921">200484</cx:pt>
          <cx:pt idx="1922">267244</cx:pt>
          <cx:pt idx="1923">267233</cx:pt>
          <cx:pt idx="1924">281810</cx:pt>
          <cx:pt idx="1925">281810</cx:pt>
          <cx:pt idx="1926">285415</cx:pt>
          <cx:pt idx="1927">508978</cx:pt>
          <cx:pt idx="1928">467658</cx:pt>
          <cx:pt idx="1929">212572</cx:pt>
          <cx:pt idx="1930">473751</cx:pt>
          <cx:pt idx="1931">353064</cx:pt>
          <cx:pt idx="1932">455449</cx:pt>
          <cx:pt idx="1933">229000</cx:pt>
          <cx:pt idx="1934">376556</cx:pt>
          <cx:pt idx="1935">126570</cx:pt>
          <cx:pt idx="1936">224719</cx:pt>
          <cx:pt idx="1937">239295</cx:pt>
          <cx:pt idx="1938">473732</cx:pt>
          <cx:pt idx="1939">631642</cx:pt>
          <cx:pt idx="1940">279391</cx:pt>
          <cx:pt idx="1941">475000</cx:pt>
          <cx:pt idx="1942">498026</cx:pt>
          <cx:pt idx="1943">716700</cx:pt>
          <cx:pt idx="1944">716671</cx:pt>
          <cx:pt idx="1945">607373</cx:pt>
          <cx:pt idx="1946">546635</cx:pt>
          <cx:pt idx="1947">350000</cx:pt>
          <cx:pt idx="1948">252657</cx:pt>
          <cx:pt idx="1949">255096</cx:pt>
          <cx:pt idx="1950">516246</cx:pt>
          <cx:pt idx="1951">425086</cx:pt>
          <cx:pt idx="1952">516246</cx:pt>
          <cx:pt idx="1953">575000</cx:pt>
          <cx:pt idx="1954">734921</cx:pt>
          <cx:pt idx="1955">727632</cx:pt>
          <cx:pt idx="1956">388718</cx:pt>
          <cx:pt idx="1957">570907</cx:pt>
          <cx:pt idx="1958">241725</cx:pt>
          <cx:pt idx="1959">419070</cx:pt>
          <cx:pt idx="1960">423539</cx:pt>
          <cx:pt idx="1961">200476</cx:pt>
          <cx:pt idx="1962">334042</cx:pt>
          <cx:pt idx="1963">180990</cx:pt>
          <cx:pt idx="1964">212572</cx:pt>
          <cx:pt idx="1965">208928</cx:pt>
          <cx:pt idx="1966">425144</cx:pt>
          <cx:pt idx="1967">358209</cx:pt>
          <cx:pt idx="1968">388703</cx:pt>
          <cx:pt idx="1969">184634</cx:pt>
          <cx:pt idx="1970">180990</cx:pt>
          <cx:pt idx="1971">170056</cx:pt>
          <cx:pt idx="1972">224776</cx:pt>
          <cx:pt idx="1973">206470</cx:pt>
          <cx:pt idx="1974">224776</cx:pt>
          <cx:pt idx="1975">570907</cx:pt>
          <cx:pt idx="1976">218645</cx:pt>
          <cx:pt idx="1977">419070</cx:pt>
          <cx:pt idx="1978">182204</cx:pt>
          <cx:pt idx="1979">546613</cx:pt>
          <cx:pt idx="1980">570907</cx:pt>
          <cx:pt idx="1981">274999</cx:pt>
          <cx:pt idx="1982">199000</cx:pt>
          <cx:pt idx="1983">249000</cx:pt>
          <cx:pt idx="1984">182204</cx:pt>
          <cx:pt idx="1985">299900</cx:pt>
          <cx:pt idx="1986">275000</cx:pt>
          <cx:pt idx="1987">173094</cx:pt>
          <cx:pt idx="1988">189000</cx:pt>
          <cx:pt idx="1989">204069</cx:pt>
          <cx:pt idx="1990">218645</cx:pt>
          <cx:pt idx="1991">188000</cx:pt>
          <cx:pt idx="1992">219999</cx:pt>
          <cx:pt idx="1993">215000</cx:pt>
          <cx:pt idx="1994">299900</cx:pt>
          <cx:pt idx="1995">298000</cx:pt>
          <cx:pt idx="1996">249900</cx:pt>
          <cx:pt idx="1997">329500</cx:pt>
          <cx:pt idx="1998">285000</cx:pt>
          <cx:pt idx="1999">214900</cx:pt>
          <cx:pt idx="2000">374900</cx:pt>
          <cx:pt idx="2001">194950</cx:pt>
          <cx:pt idx="2002">125000</cx:pt>
          <cx:pt idx="2003">165000</cx:pt>
          <cx:pt idx="2004">119242</cx:pt>
          <cx:pt idx="2005">159500</cx:pt>
          <cx:pt idx="2006">199900</cx:pt>
          <cx:pt idx="2007">179950</cx:pt>
          <cx:pt idx="2008">135900</cx:pt>
          <cx:pt idx="2009">209999</cx:pt>
          <cx:pt idx="2010">159900</cx:pt>
          <cx:pt idx="2011">145000</cx:pt>
          <cx:pt idx="2012">159900</cx:pt>
          <cx:pt idx="2013">219000</cx:pt>
          <cx:pt idx="2014">200000</cx:pt>
          <cx:pt idx="2015">159800</cx:pt>
          <cx:pt idx="2016">315000</cx:pt>
          <cx:pt idx="2017">259000</cx:pt>
          <cx:pt idx="2018">176046</cx:pt>
          <cx:pt idx="2019">234000</cx:pt>
          <cx:pt idx="2020">170101</cx:pt>
          <cx:pt idx="2021">206377</cx:pt>
          <cx:pt idx="2022">200425</cx:pt>
          <cx:pt idx="2023">201732</cx:pt>
          <cx:pt idx="2024">193137</cx:pt>
          <cx:pt idx="2025">199823</cx:pt>
          <cx:pt idx="2026">219832</cx:pt>
          <cx:pt idx="2027">118000</cx:pt>
          <cx:pt idx="2028">108108</cx:pt>
          <cx:pt idx="2029">238688</cx:pt>
          <cx:pt idx="2030">363209</cx:pt>
          <cx:pt idx="2031">255086</cx:pt>
          <cx:pt idx="2032">241692</cx:pt>
          <cx:pt idx="2033">419000</cx:pt>
          <cx:pt idx="2034">460370</cx:pt>
          <cx:pt idx="2035">460370</cx:pt>
          <cx:pt idx="2036">498045</cx:pt>
          <cx:pt idx="2037">193186</cx:pt>
          <cx:pt idx="2038">205284</cx:pt>
          <cx:pt idx="2039">361980</cx:pt>
          <cx:pt idx="2040">205284</cx:pt>
          <cx:pt idx="2041">193137</cx:pt>
          <cx:pt idx="2042">261160</cx:pt>
          <cx:pt idx="2043">193793</cx:pt>
          <cx:pt idx="2044">176176</cx:pt>
          <cx:pt idx="2045">205284</cx:pt>
          <cx:pt idx="2046">139696</cx:pt>
          <cx:pt idx="2047">146196</cx:pt>
          <cx:pt idx="2048">132436</cx:pt>
          <cx:pt idx="2049">168843</cx:pt>
          <cx:pt idx="2050">170057</cx:pt>
          <cx:pt idx="2051">156696</cx:pt>
          <cx:pt idx="2052">145817</cx:pt>
          <cx:pt idx="2053">188278</cx:pt>
          <cx:pt idx="2054">212383</cx:pt>
          <cx:pt idx="2055">290324</cx:pt>
          <cx:pt idx="2056">241725</cx:pt>
          <cx:pt idx="2057">461753</cx:pt>
          <cx:pt idx="2058">757770</cx:pt>
          <cx:pt idx="2059">151876</cx:pt>
          <cx:pt idx="2060">691190</cx:pt>
          <cx:pt idx="2061">642600</cx:pt>
          <cx:pt idx="2062">583078</cx:pt>
          <cx:pt idx="2063">279391</cx:pt>
          <cx:pt idx="2064">193137</cx:pt>
          <cx:pt idx="2065">151837</cx:pt>
          <cx:pt idx="2066">139690</cx:pt>
          <cx:pt idx="2067">120255</cx:pt>
          <cx:pt idx="2068">255086</cx:pt>
          <cx:pt idx="2069">273318</cx:pt>
          <cx:pt idx="2070">200425</cx:pt>
          <cx:pt idx="2071">163984</cx:pt>
          <cx:pt idx="2072">150622</cx:pt>
          <cx:pt idx="2073">139671</cx:pt>
          <cx:pt idx="2074">97176</cx:pt>
          <cx:pt idx="2075">148173</cx:pt>
          <cx:pt idx="2076">163984</cx:pt>
          <cx:pt idx="2077">133617</cx:pt>
          <cx:pt idx="2078">267244</cx:pt>
          <cx:pt idx="2079">120012</cx:pt>
          <cx:pt idx="2080">241725</cx:pt>
          <cx:pt idx="2081">267244</cx:pt>
          <cx:pt idx="2082">155481</cx:pt>
          <cx:pt idx="2083">120255</cx:pt>
          <cx:pt idx="2084">180990</cx:pt>
          <cx:pt idx="2085">188278</cx:pt>
          <cx:pt idx="2086">350000</cx:pt>
          <cx:pt idx="2087">376505</cx:pt>
          <cx:pt idx="2088">279845</cx:pt>
          <cx:pt idx="2089">279854</cx:pt>
          <cx:pt idx="2090">299950</cx:pt>
          <cx:pt idx="2091">286566</cx:pt>
          <cx:pt idx="2092">169900</cx:pt>
          <cx:pt idx="2093">533252</cx:pt>
          <cx:pt idx="2094">340008</cx:pt>
          <cx:pt idx="2095">564834</cx:pt>
          <cx:pt idx="2096">265900</cx:pt>
          <cx:pt idx="2097">275000</cx:pt>
          <cx:pt idx="2098">319756</cx:pt>
          <cx:pt idx="2099">447000</cx:pt>
          <cx:pt idx="2100">358287</cx:pt>
          <cx:pt idx="2101">366387</cx:pt>
          <cx:pt idx="2102">330000</cx:pt>
          <cx:pt idx="2103">450000</cx:pt>
          <cx:pt idx="2104">299500</cx:pt>
          <cx:pt idx="2105">1032351</cx:pt>
          <cx:pt idx="2106">1080933</cx:pt>
          <cx:pt idx="2107">708144</cx:pt>
          <cx:pt idx="2108">789445</cx:pt>
          <cx:pt idx="2109">449377</cx:pt>
          <cx:pt idx="2110">407217</cx:pt>
          <cx:pt idx="2111">593119</cx:pt>
          <cx:pt idx="2112">971625</cx:pt>
          <cx:pt idx="2113">1001988</cx:pt>
          <cx:pt idx="2114">299500</cx:pt>
          <cx:pt idx="2115">363194</cx:pt>
          <cx:pt idx="2116">389000</cx:pt>
          <cx:pt idx="2117">339508</cx:pt>
          <cx:pt idx="2118">299771</cx:pt>
          <cx:pt idx="2119">722928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宋体" panose="02010600030101010101" pitchFamily="2" charset="-122"/>
              </a:rPr>
              <a:t>A1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98A424C4-064D-4EBE-93FC-2D04AA8D9394}">
          <cx:tx>
            <cx:txData>
              <cx:f>Sheet1!$F$1</cx:f>
              <cx:v>Listing Price (USD)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Sheet1!$A$2:$A$120</cx:f>
        <cx:lvl ptCount="119">
          <cx:pt idx="0">Salona</cx:pt>
          <cx:pt idx="1">Salona</cx:pt>
          <cx:pt idx="2">Salona</cx:pt>
          <cx:pt idx="3">Salona</cx:pt>
          <cx:pt idx="4">Salona</cx:pt>
          <cx:pt idx="5">Salona</cx:pt>
          <cx:pt idx="6">Salona</cx:pt>
          <cx:pt idx="7">Salona</cx:pt>
          <cx:pt idx="8">Salona</cx:pt>
          <cx:pt idx="9">Salona</cx:pt>
          <cx:pt idx="10">Salona</cx:pt>
          <cx:pt idx="11">Salona</cx:pt>
          <cx:pt idx="12">Salona</cx:pt>
          <cx:pt idx="13">Tartan</cx:pt>
          <cx:pt idx="14">Tartan</cx:pt>
          <cx:pt idx="15">Tartan</cx:pt>
          <cx:pt idx="16">Tartan</cx:pt>
          <cx:pt idx="17">Tartan</cx:pt>
          <cx:pt idx="18">Tartan</cx:pt>
          <cx:pt idx="19">Tartan</cx:pt>
          <cx:pt idx="20">Tartan</cx:pt>
          <cx:pt idx="21">Tartan</cx:pt>
          <cx:pt idx="22">Tartan</cx:pt>
          <cx:pt idx="23">J Boats</cx:pt>
          <cx:pt idx="24">J Boats</cx:pt>
          <cx:pt idx="25">J Boats</cx:pt>
          <cx:pt idx="26">J Boats</cx:pt>
          <cx:pt idx="27">J Boats</cx:pt>
          <cx:pt idx="28">J Boats</cx:pt>
          <cx:pt idx="29">J Boats</cx:pt>
          <cx:pt idx="30">J Boats</cx:pt>
          <cx:pt idx="31">J Boats</cx:pt>
          <cx:pt idx="32">J Boats</cx:pt>
          <cx:pt idx="33">Oyster</cx:pt>
          <cx:pt idx="34">Oyster</cx:pt>
          <cx:pt idx="35">Oyster</cx:pt>
          <cx:pt idx="36">Oyster</cx:pt>
          <cx:pt idx="37">Oyster</cx:pt>
          <cx:pt idx="38">Oyster</cx:pt>
          <cx:pt idx="39">Oyster</cx:pt>
          <cx:pt idx="40">Oyster</cx:pt>
          <cx:pt idx="41">Oyster</cx:pt>
          <cx:pt idx="42">Vismara</cx:pt>
          <cx:pt idx="43">Vismara</cx:pt>
          <cx:pt idx="44">Vismara</cx:pt>
          <cx:pt idx="45">Vismara</cx:pt>
          <cx:pt idx="46">Vismara</cx:pt>
          <cx:pt idx="47">Vismara</cx:pt>
          <cx:pt idx="48">Vismara</cx:pt>
          <cx:pt idx="49">Vismara</cx:pt>
          <cx:pt idx="50">Southerly</cx:pt>
          <cx:pt idx="51">Southerly</cx:pt>
          <cx:pt idx="52">Southerly</cx:pt>
          <cx:pt idx="53">Southerly</cx:pt>
          <cx:pt idx="54">Southerly</cx:pt>
          <cx:pt idx="55">Southerly</cx:pt>
          <cx:pt idx="56">Southerly</cx:pt>
          <cx:pt idx="57">Southerly</cx:pt>
          <cx:pt idx="58">Solaris</cx:pt>
          <cx:pt idx="59">Solaris</cx:pt>
          <cx:pt idx="60">Solaris</cx:pt>
          <cx:pt idx="61">Solaris</cx:pt>
          <cx:pt idx="62">Solaris</cx:pt>
          <cx:pt idx="63">Solaris</cx:pt>
          <cx:pt idx="64">Solaris</cx:pt>
          <cx:pt idx="65">Solaris</cx:pt>
          <cx:pt idx="66">Sly</cx:pt>
          <cx:pt idx="67">Sly</cx:pt>
          <cx:pt idx="68">Sly</cx:pt>
          <cx:pt idx="69">Sly</cx:pt>
          <cx:pt idx="70">Sly</cx:pt>
          <cx:pt idx="71">Sly</cx:pt>
          <cx:pt idx="72">Sly</cx:pt>
          <cx:pt idx="73">Sly</cx:pt>
          <cx:pt idx="74">Moody</cx:pt>
          <cx:pt idx="75">Moody</cx:pt>
          <cx:pt idx="76">Moody</cx:pt>
          <cx:pt idx="77">Moody</cx:pt>
          <cx:pt idx="78">Moody</cx:pt>
          <cx:pt idx="79">Moody</cx:pt>
          <cx:pt idx="80">Moody</cx:pt>
          <cx:pt idx="81">Moody</cx:pt>
          <cx:pt idx="82">Passport</cx:pt>
          <cx:pt idx="83">Passport</cx:pt>
          <cx:pt idx="84">Passport</cx:pt>
          <cx:pt idx="85">Passport</cx:pt>
          <cx:pt idx="86">Passport</cx:pt>
          <cx:pt idx="87">Passport</cx:pt>
          <cx:pt idx="88">Passport</cx:pt>
          <cx:pt idx="89">Sabre</cx:pt>
          <cx:pt idx="90">Sabre</cx:pt>
          <cx:pt idx="91">Sabre</cx:pt>
          <cx:pt idx="92">Sabre</cx:pt>
          <cx:pt idx="93">Sabre</cx:pt>
          <cx:pt idx="94">Sabre</cx:pt>
          <cx:pt idx="95">RM Yachts</cx:pt>
          <cx:pt idx="96">RM Yachts</cx:pt>
          <cx:pt idx="97">RM Yachts</cx:pt>
          <cx:pt idx="98">RM Yachts</cx:pt>
          <cx:pt idx="99">RM Yachts</cx:pt>
          <cx:pt idx="100">RM Yachts</cx:pt>
          <cx:pt idx="101">Nauticat</cx:pt>
          <cx:pt idx="102">Nauticat</cx:pt>
          <cx:pt idx="103">Nauticat</cx:pt>
          <cx:pt idx="104">Nauticat</cx:pt>
          <cx:pt idx="105">Nauticat</cx:pt>
          <cx:pt idx="106">Nauticat</cx:pt>
          <cx:pt idx="107">Malo</cx:pt>
          <cx:pt idx="108">Malo</cx:pt>
          <cx:pt idx="109">Malo</cx:pt>
          <cx:pt idx="110">Malo</cx:pt>
          <cx:pt idx="111">Malo</cx:pt>
          <cx:pt idx="112">Malo</cx:pt>
          <cx:pt idx="113">Delphia</cx:pt>
          <cx:pt idx="114">Delphia</cx:pt>
          <cx:pt idx="115">Delphia</cx:pt>
          <cx:pt idx="116">Delphia</cx:pt>
          <cx:pt idx="117">Delphia</cx:pt>
          <cx:pt idx="118">Delphia</cx:pt>
        </cx:lvl>
      </cx:strDim>
      <cx:numDim type="val">
        <cx:f>Sheet1!$F$2:$F$120</cx:f>
        <cx:lvl ptCount="119" formatCode="G/通用格式">
          <cx:pt idx="0">120285</cx:pt>
          <cx:pt idx="1">135000</cx:pt>
          <cx:pt idx="2">194351</cx:pt>
          <cx:pt idx="3">138500</cx:pt>
          <cx:pt idx="4">156696</cx:pt>
          <cx:pt idx="5">170057</cx:pt>
          <cx:pt idx="6">91858</cx:pt>
          <cx:pt idx="7">127543</cx:pt>
          <cx:pt idx="8">98390</cx:pt>
          <cx:pt idx="9">109323</cx:pt>
          <cx:pt idx="10">230000</cx:pt>
          <cx:pt idx="11">240571</cx:pt>
          <cx:pt idx="12">394723</cx:pt>
          <cx:pt idx="13">497000</cx:pt>
          <cx:pt idx="14">485000</cx:pt>
          <cx:pt idx="15">475000</cx:pt>
          <cx:pt idx="16">303674</cx:pt>
          <cx:pt idx="17">321895</cx:pt>
          <cx:pt idx="18">349000</cx:pt>
          <cx:pt idx="19">302459</cx:pt>
          <cx:pt idx="20">359000</cx:pt>
          <cx:pt idx="21">399000</cx:pt>
          <cx:pt idx="22">345000</cx:pt>
          <cx:pt idx="23">440000</cx:pt>
          <cx:pt idx="24">195000</cx:pt>
          <cx:pt idx="25">189000</cx:pt>
          <cx:pt idx="26">225000</cx:pt>
          <cx:pt idx="27">219000</cx:pt>
          <cx:pt idx="28">191363</cx:pt>
          <cx:pt idx="29">212572</cx:pt>
          <cx:pt idx="30">206498</cx:pt>
          <cx:pt idx="31">287721</cx:pt>
          <cx:pt idx="32">204121</cx:pt>
          <cx:pt idx="33">1259040</cx:pt>
          <cx:pt idx="34">839360</cx:pt>
          <cx:pt idx="35">692805</cx:pt>
          <cx:pt idx="36">792729</cx:pt>
          <cx:pt idx="37">646174</cx:pt>
          <cx:pt idx="38">849000</cx:pt>
          <cx:pt idx="39">799000</cx:pt>
          <cx:pt idx="40">499000</cx:pt>
          <cx:pt idx="41">615000</cx:pt>
          <cx:pt idx="42">753112</cx:pt>
          <cx:pt idx="43">425144</cx:pt>
          <cx:pt idx="44">422714</cx:pt>
          <cx:pt idx="45">425161</cx:pt>
          <cx:pt idx="46">479805</cx:pt>
          <cx:pt idx="47">479805</cx:pt>
          <cx:pt idx="48">467658</cx:pt>
          <cx:pt idx="49">668083</cx:pt>
          <cx:pt idx="50">346474</cx:pt>
          <cx:pt idx="51">479634</cx:pt>
          <cx:pt idx="52">559708</cx:pt>
          <cx:pt idx="53">279845</cx:pt>
          <cx:pt idx="54">300510</cx:pt>
          <cx:pt idx="55">295000</cx:pt>
          <cx:pt idx="56">1192424</cx:pt>
          <cx:pt idx="57">995000</cx:pt>
          <cx:pt idx="58">388650</cx:pt>
          <cx:pt idx="59">302418</cx:pt>
          <cx:pt idx="60">886728</cx:pt>
          <cx:pt idx="61">443364</cx:pt>
          <cx:pt idx="62">327968</cx:pt>
          <cx:pt idx="63">467658</cx:pt>
          <cx:pt idx="64">388703</cx:pt>
          <cx:pt idx="65">400850</cx:pt>
          <cx:pt idx="66">206498</cx:pt>
          <cx:pt idx="67">227148</cx:pt>
          <cx:pt idx="68">303674</cx:pt>
          <cx:pt idx="69">297601</cx:pt>
          <cx:pt idx="70">364424</cx:pt>
          <cx:pt idx="71">382629</cx:pt>
          <cx:pt idx="72">388703</cx:pt>
          <cx:pt idx="73">205284</cx:pt>
          <cx:pt idx="74">358335</cx:pt>
          <cx:pt idx="75">919000</cx:pt>
          <cx:pt idx="76">285000</cx:pt>
          <cx:pt idx="77">386305</cx:pt>
          <cx:pt idx="78">437291</cx:pt>
          <cx:pt idx="79">394776</cx:pt>
          <cx:pt idx="80">406940</cx:pt>
          <cx:pt idx="81">394776</cx:pt>
          <cx:pt idx="82">998000</cx:pt>
          <cx:pt idx="83">895000</cx:pt>
          <cx:pt idx="84">495000</cx:pt>
          <cx:pt idx="85">935000</cx:pt>
          <cx:pt idx="86">635000</cx:pt>
          <cx:pt idx="87">489000</cx:pt>
          <cx:pt idx="88">524500</cx:pt>
          <cx:pt idx="89">509000</cx:pt>
          <cx:pt idx="90">325000</cx:pt>
          <cx:pt idx="91">299000</cx:pt>
          <cx:pt idx="92">285000</cx:pt>
          <cx:pt idx="93">285000</cx:pt>
          <cx:pt idx="94">194995</cx:pt>
          <cx:pt idx="95">406923</cx:pt>
          <cx:pt idx="96">406868</cx:pt>
          <cx:pt idx="97">334042</cx:pt>
          <cx:pt idx="98">285415</cx:pt>
          <cx:pt idx="99">333996</cx:pt>
          <cx:pt idx="100">133598</cx:pt>
          <cx:pt idx="101">306497</cx:pt>
          <cx:pt idx="102">321907</cx:pt>
          <cx:pt idx="103">484664</cx:pt>
          <cx:pt idx="104">564977</cx:pt>
          <cx:pt idx="105">475361</cx:pt>
          <cx:pt idx="106">479740</cx:pt>
          <cx:pt idx="107">351047</cx:pt>
          <cx:pt idx="108">393128</cx:pt>
          <cx:pt idx="109">319090</cx:pt>
          <cx:pt idx="110">344449</cx:pt>
          <cx:pt idx="111">332413</cx:pt>
          <cx:pt idx="112">425144</cx:pt>
          <cx:pt idx="113">314606</cx:pt>
          <cx:pt idx="114">159277</cx:pt>
          <cx:pt idx="115">85017</cx:pt>
          <cx:pt idx="116">78945</cx:pt>
          <cx:pt idx="117">91090</cx:pt>
          <cx:pt idx="118">194401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宋体" panose="02010600030101010101" pitchFamily="2" charset="-122"/>
              </a:rPr>
              <a:t>A2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3EF1EF1E-C419-4DB1-8A71-B5088C48F6ED}">
          <cx:tx>
            <cx:txData>
              <cx:f>Sheet1!$F$1</cx:f>
              <cx:v>Listing Price (USD)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Sheet1!$A$2:$A$69</cx:f>
        <cx:lvl ptCount="68">
          <cx:pt idx="0">Contest</cx:pt>
          <cx:pt idx="1">Contest</cx:pt>
          <cx:pt idx="2">Contest</cx:pt>
          <cx:pt idx="3">Contest</cx:pt>
          <cx:pt idx="4">Contest</cx:pt>
          <cx:pt idx="5">Contest</cx:pt>
          <cx:pt idx="6">C&amp;C</cx:pt>
          <cx:pt idx="7">C&amp;C</cx:pt>
          <cx:pt idx="8">C&amp;C</cx:pt>
          <cx:pt idx="9">C&amp;C</cx:pt>
          <cx:pt idx="10">C&amp;C</cx:pt>
          <cx:pt idx="11">C&amp;C</cx:pt>
          <cx:pt idx="12">Archambault</cx:pt>
          <cx:pt idx="13">Archambault</cx:pt>
          <cx:pt idx="14">Archambault</cx:pt>
          <cx:pt idx="15">Archambault</cx:pt>
          <cx:pt idx="16">Archambault</cx:pt>
          <cx:pt idx="17">Archambault</cx:pt>
          <cx:pt idx="18">Tofinou</cx:pt>
          <cx:pt idx="19">Tofinou</cx:pt>
          <cx:pt idx="20">Tofinou</cx:pt>
          <cx:pt idx="21">Tofinou</cx:pt>
          <cx:pt idx="22">Tofinou</cx:pt>
          <cx:pt idx="23">Poncin</cx:pt>
          <cx:pt idx="24">Poncin</cx:pt>
          <cx:pt idx="25">Poncin</cx:pt>
          <cx:pt idx="26">Poncin</cx:pt>
          <cx:pt idx="27">Poncin</cx:pt>
          <cx:pt idx="28">Maxi</cx:pt>
          <cx:pt idx="29">Maxi</cx:pt>
          <cx:pt idx="30">Maxi</cx:pt>
          <cx:pt idx="31">Maxi</cx:pt>
          <cx:pt idx="32">Maxi</cx:pt>
          <cx:pt idx="33">Nautor</cx:pt>
          <cx:pt idx="34">Nautor</cx:pt>
          <cx:pt idx="35">Nautor</cx:pt>
          <cx:pt idx="36">Nautor</cx:pt>
          <cx:pt idx="37">Morris</cx:pt>
          <cx:pt idx="38">Morris</cx:pt>
          <cx:pt idx="39">Morris</cx:pt>
          <cx:pt idx="40">Morris</cx:pt>
          <cx:pt idx="41">Hylas</cx:pt>
          <cx:pt idx="42">Hylas</cx:pt>
          <cx:pt idx="43">Hylas</cx:pt>
          <cx:pt idx="44">Hylas</cx:pt>
          <cx:pt idx="45">Caliber</cx:pt>
          <cx:pt idx="46">Caliber</cx:pt>
          <cx:pt idx="47">Caliber</cx:pt>
          <cx:pt idx="48">Caliber</cx:pt>
          <cx:pt idx="49">Alubat</cx:pt>
          <cx:pt idx="50">Alubat</cx:pt>
          <cx:pt idx="51">Alubat</cx:pt>
          <cx:pt idx="52">Alubat</cx:pt>
          <cx:pt idx="53">Zuanelli</cx:pt>
          <cx:pt idx="54">Zuanelli</cx:pt>
          <cx:pt idx="55">Zuanelli</cx:pt>
          <cx:pt idx="56">Van De Stadt</cx:pt>
          <cx:pt idx="57">Van De Stadt</cx:pt>
          <cx:pt idx="58">Van De Stadt</cx:pt>
          <cx:pt idx="59">Triplast</cx:pt>
          <cx:pt idx="60">Triplast</cx:pt>
          <cx:pt idx="61">Triplast</cx:pt>
          <cx:pt idx="62">Tayana</cx:pt>
          <cx:pt idx="63">Tayana</cx:pt>
          <cx:pt idx="64">Tayana</cx:pt>
          <cx:pt idx="65">Sweden Yachts</cx:pt>
          <cx:pt idx="66">Sweden Yachts</cx:pt>
          <cx:pt idx="67">Sweden Yachts</cx:pt>
        </cx:lvl>
      </cx:strDim>
      <cx:numDim type="val">
        <cx:f>Sheet1!$F$2:$F$69</cx:f>
        <cx:lvl ptCount="68" formatCode="G/通用格式">
          <cx:pt idx="0">637741</cx:pt>
          <cx:pt idx="1">728846</cx:pt>
          <cx:pt idx="2">589128</cx:pt>
          <cx:pt idx="3">582470</cx:pt>
          <cx:pt idx="4">504099</cx:pt>
          <cx:pt idx="5">504099</cx:pt>
          <cx:pt idx="6">134900</cx:pt>
          <cx:pt idx="7">129900</cx:pt>
          <cx:pt idx="8">144900</cx:pt>
          <cx:pt idx="9">129000</cx:pt>
          <cx:pt idx="10">165000</cx:pt>
          <cx:pt idx="11">184900</cx:pt>
          <cx:pt idx="12">151876</cx:pt>
          <cx:pt idx="13">132436</cx:pt>
          <cx:pt idx="14">127526</cx:pt>
          <cx:pt idx="15">127543</cx:pt>
          <cx:pt idx="16">119024</cx:pt>
          <cx:pt idx="17">151816</cx:pt>
          <cx:pt idx="18">485879</cx:pt>
          <cx:pt idx="19">182251</cx:pt>
          <cx:pt idx="20">485898</cx:pt>
          <cx:pt idx="21">230792</cx:pt>
          <cx:pt idx="22">229636</cx:pt>
          <cx:pt idx="23">163991</cx:pt>
          <cx:pt idx="24">91102</cx:pt>
          <cx:pt idx="25">78955</cx:pt>
          <cx:pt idx="26">115396</cx:pt>
          <cx:pt idx="27">91102</cx:pt>
          <cx:pt idx="28">346474</cx:pt>
          <cx:pt idx="29">302459</cx:pt>
          <cx:pt idx="30">267233</cx:pt>
          <cx:pt idx="31">347601</cx:pt>
          <cx:pt idx="32">290312</cx:pt>
          <cx:pt idx="33">546613</cx:pt>
          <cx:pt idx="34">1214531</cx:pt>
          <cx:pt idx="35">1579105</cx:pt>
          <cx:pt idx="36">1311872</cx:pt>
          <cx:pt idx="37">495000</cx:pt>
          <cx:pt idx="38">479000</cx:pt>
          <cx:pt idx="39">497000</cx:pt>
          <cx:pt idx="40">795000</cx:pt>
          <cx:pt idx="41">425675</cx:pt>
          <cx:pt idx="42">439000</cx:pt>
          <cx:pt idx="43">464979</cx:pt>
          <cx:pt idx="44">360000</cx:pt>
          <cx:pt idx="45">259000</cx:pt>
          <cx:pt idx="46">309950</cx:pt>
          <cx:pt idx="47">389900</cx:pt>
          <cx:pt idx="48">339950</cx:pt>
          <cx:pt idx="49">267233</cx:pt>
          <cx:pt idx="50">194351</cx:pt>
          <cx:pt idx="51">412941</cx:pt>
          <cx:pt idx="52">352262</cx:pt>
          <cx:pt idx="53">230761</cx:pt>
          <cx:pt idx="54">279380</cx:pt>
          <cx:pt idx="55">346188</cx:pt>
          <cx:pt idx="56">473732</cx:pt>
          <cx:pt idx="57">115380</cx:pt>
          <cx:pt idx="58">297560</cx:pt>
          <cx:pt idx="59">105679</cx:pt>
          <cx:pt idx="60">176107</cx:pt>
          <cx:pt idx="61">121379</cx:pt>
          <cx:pt idx="62">365000</cx:pt>
          <cx:pt idx="63">275000</cx:pt>
          <cx:pt idx="64">386000</cx:pt>
          <cx:pt idx="65">166473</cx:pt>
          <cx:pt idx="66">351047</cx:pt>
          <cx:pt idx="67">727025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宋体" panose="02010600030101010101" pitchFamily="2" charset="-122"/>
              </a:rPr>
              <a:t>A3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AC78C65D-D829-4D6C-8BB3-BE65D9C7AEDA}">
          <cx:tx>
            <cx:txData>
              <cx:f>Sheet1!$F$1</cx:f>
              <cx:v>Listing Price (USD)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Sheet1!$A$2:$A$40</cx:f>
        <cx:lvl ptCount="39">
          <cx:pt idx="0">Sunbeam</cx:pt>
          <cx:pt idx="1">Sunbeam</cx:pt>
          <cx:pt idx="2">Sunbeam</cx:pt>
          <cx:pt idx="3">Rustler</cx:pt>
          <cx:pt idx="4">Rustler</cx:pt>
          <cx:pt idx="5">Rustler</cx:pt>
          <cx:pt idx="6">Najad</cx:pt>
          <cx:pt idx="7">Najad</cx:pt>
          <cx:pt idx="8">Najad</cx:pt>
          <cx:pt idx="9">Harmony</cx:pt>
          <cx:pt idx="10">Harmony</cx:pt>
          <cx:pt idx="11">Harmony</cx:pt>
          <cx:pt idx="12">Cabo Rico</cx:pt>
          <cx:pt idx="13">Cabo Rico</cx:pt>
          <cx:pt idx="14">Cabo Rico</cx:pt>
          <cx:pt idx="15">Bestevaer</cx:pt>
          <cx:pt idx="16">Bestevaer</cx:pt>
          <cx:pt idx="17">Bestevaer</cx:pt>
          <cx:pt idx="18">Amel</cx:pt>
          <cx:pt idx="19">Amel</cx:pt>
          <cx:pt idx="20">Amel</cx:pt>
          <cx:pt idx="21">Allures</cx:pt>
          <cx:pt idx="22">Allures</cx:pt>
          <cx:pt idx="23">Allures</cx:pt>
          <cx:pt idx="24">ShearWater</cx:pt>
          <cx:pt idx="25">ShearWater</cx:pt>
          <cx:pt idx="26">Nordship</cx:pt>
          <cx:pt idx="27">Nordship</cx:pt>
          <cx:pt idx="28">Discovery</cx:pt>
          <cx:pt idx="29">Discovery</cx:pt>
          <cx:pt idx="30">B-Yachts</cx:pt>
          <cx:pt idx="31">B-Yachts</cx:pt>
          <cx:pt idx="32">Boreal</cx:pt>
          <cx:pt idx="33">Boreal</cx:pt>
          <cx:pt idx="34">Azuree</cx:pt>
          <cx:pt idx="35">Azuree</cx:pt>
          <cx:pt idx="36">Alliage</cx:pt>
          <cx:pt idx="37">Alliage</cx:pt>
          <cx:pt idx="38">J boats</cx:pt>
        </cx:lvl>
      </cx:strDim>
      <cx:numDim type="val">
        <cx:f>Sheet1!$F$2:$F$40</cx:f>
        <cx:lvl ptCount="39" formatCode="G/通用格式">
          <cx:pt idx="0">399651</cx:pt>
          <cx:pt idx="1">186497</cx:pt>
          <cx:pt idx="2">379710</cx:pt>
          <cx:pt idx="3">358393</cx:pt>
          <cx:pt idx="4">492394</cx:pt>
          <cx:pt idx="5">465645</cx:pt>
          <cx:pt idx="6">233156</cx:pt>
          <cx:pt idx="7">413104</cx:pt>
          <cx:pt idx="8">761701</cx:pt>
          <cx:pt idx="9">83270</cx:pt>
          <cx:pt idx="10">82588</cx:pt>
          <cx:pt idx="11">66549</cx:pt>
          <cx:pt idx="12">274000</cx:pt>
          <cx:pt idx="13">349000</cx:pt>
          <cx:pt idx="14">270000</cx:pt>
          <cx:pt idx="15">848957</cx:pt>
          <cx:pt idx="16">807805</cx:pt>
          <cx:pt idx="17">911022</cx:pt>
          <cx:pt idx="18">558760</cx:pt>
          <cx:pt idx="19">504099</cx:pt>
          <cx:pt idx="20">495000</cx:pt>
          <cx:pt idx="21">425144</cx:pt>
          <cx:pt idx="22">289098</cx:pt>
          <cx:pt idx="23">290312</cx:pt>
          <cx:pt idx="24">220000</cx:pt>
          <cx:pt idx="25">245000</cx:pt>
          <cx:pt idx="26">200425</cx:pt>
          <cx:pt idx="27">363209</cx:pt>
          <cx:pt idx="28">766082</cx:pt>
          <cx:pt idx="29">1885229</cx:pt>
          <cx:pt idx="30">546613</cx:pt>
          <cx:pt idx="31">207466</cx:pt>
          <cx:pt idx="32">601275</cx:pt>
          <cx:pt idx="33">719100</cx:pt>
          <cx:pt idx="34">127543</cx:pt>
          <cx:pt idx="35">479927</cx:pt>
          <cx:pt idx="36">358287</cx:pt>
          <cx:pt idx="37">601299</cx:pt>
          <cx:pt idx="38">133617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宋体" panose="02010600030101010101" pitchFamily="2" charset="-122"/>
              </a:rPr>
              <a:t>A4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2FF5C989-3448-4D77-AA23-954B5A45605C}">
          <cx:tx>
            <cx:txData>
              <cx:f>Sheet1!$F$1</cx:f>
              <cx:v>Listing Price (USD)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Sheet1!$A$2:$A$1115</cx:f>
        <cx:lvl ptCount="1114">
          <cx:pt idx="0">Lagoon</cx:pt>
          <cx:pt idx="1">Lagoon</cx:pt>
          <cx:pt idx="2">Lagoon</cx:pt>
          <cx:pt idx="3">Lagoon</cx:pt>
          <cx:pt idx="4">Lagoon</cx:pt>
          <cx:pt idx="5">Lagoon</cx:pt>
          <cx:pt idx="6">Lagoon</cx:pt>
          <cx:pt idx="7">Lagoon</cx:pt>
          <cx:pt idx="8">Lagoon</cx:pt>
          <cx:pt idx="9">Lagoon</cx:pt>
          <cx:pt idx="10">Lagoon</cx:pt>
          <cx:pt idx="11">Lagoon</cx:pt>
          <cx:pt idx="12">Lagoon</cx:pt>
          <cx:pt idx="13">Lagoon</cx:pt>
          <cx:pt idx="14">Lagoon</cx:pt>
          <cx:pt idx="15">Lagoon</cx:pt>
          <cx:pt idx="16">Lagoon</cx:pt>
          <cx:pt idx="17">Lagoon</cx:pt>
          <cx:pt idx="18">Lagoon</cx:pt>
          <cx:pt idx="19">Lagoon</cx:pt>
          <cx:pt idx="20">Lagoon</cx:pt>
          <cx:pt idx="21">Lagoon</cx:pt>
          <cx:pt idx="22">Lagoon</cx:pt>
          <cx:pt idx="23">Lagoon</cx:pt>
          <cx:pt idx="24">Lagoon</cx:pt>
          <cx:pt idx="25">Lagoon</cx:pt>
          <cx:pt idx="26">Lagoon</cx:pt>
          <cx:pt idx="27">Lagoon</cx:pt>
          <cx:pt idx="28">Lagoon</cx:pt>
          <cx:pt idx="29">Lagoon</cx:pt>
          <cx:pt idx="30">Lagoon</cx:pt>
          <cx:pt idx="31">Lagoon</cx:pt>
          <cx:pt idx="32">Lagoon</cx:pt>
          <cx:pt idx="33">Lagoon</cx:pt>
          <cx:pt idx="34">Lagoon</cx:pt>
          <cx:pt idx="35">Lagoon</cx:pt>
          <cx:pt idx="36">Lagoon</cx:pt>
          <cx:pt idx="37">Lagoon</cx:pt>
          <cx:pt idx="38">Lagoon</cx:pt>
          <cx:pt idx="39">Lagoon</cx:pt>
          <cx:pt idx="40">Lagoon</cx:pt>
          <cx:pt idx="41">Lagoon</cx:pt>
          <cx:pt idx="42">Lagoon</cx:pt>
          <cx:pt idx="43">Lagoon</cx:pt>
          <cx:pt idx="44">Lagoon</cx:pt>
          <cx:pt idx="45">Lagoon</cx:pt>
          <cx:pt idx="46">Lagoon</cx:pt>
          <cx:pt idx="47">Lagoon</cx:pt>
          <cx:pt idx="48">Lagoon</cx:pt>
          <cx:pt idx="49">Lagoon</cx:pt>
          <cx:pt idx="50">Lagoon</cx:pt>
          <cx:pt idx="51">Lagoon</cx:pt>
          <cx:pt idx="52">Lagoon</cx:pt>
          <cx:pt idx="53">Lagoon</cx:pt>
          <cx:pt idx="54">Lagoon</cx:pt>
          <cx:pt idx="55">Lagoon</cx:pt>
          <cx:pt idx="56">Lagoon</cx:pt>
          <cx:pt idx="57">Lagoon</cx:pt>
          <cx:pt idx="58">Lagoon</cx:pt>
          <cx:pt idx="59">Lagoon</cx:pt>
          <cx:pt idx="60">Lagoon</cx:pt>
          <cx:pt idx="61">Lagoon</cx:pt>
          <cx:pt idx="62">Lagoon</cx:pt>
          <cx:pt idx="63">Lagoon</cx:pt>
          <cx:pt idx="64">Lagoon</cx:pt>
          <cx:pt idx="65">Lagoon</cx:pt>
          <cx:pt idx="66">Lagoon</cx:pt>
          <cx:pt idx="67">Lagoon</cx:pt>
          <cx:pt idx="68">Lagoon</cx:pt>
          <cx:pt idx="69">Lagoon</cx:pt>
          <cx:pt idx="70">Lagoon</cx:pt>
          <cx:pt idx="71">Lagoon</cx:pt>
          <cx:pt idx="72">Lagoon</cx:pt>
          <cx:pt idx="73">Lagoon</cx:pt>
          <cx:pt idx="74">Lagoon</cx:pt>
          <cx:pt idx="75">Lagoon</cx:pt>
          <cx:pt idx="76">Lagoon</cx:pt>
          <cx:pt idx="77">Lagoon</cx:pt>
          <cx:pt idx="78">Lagoon</cx:pt>
          <cx:pt idx="79">Lagoon</cx:pt>
          <cx:pt idx="80">Lagoon</cx:pt>
          <cx:pt idx="81">Lagoon</cx:pt>
          <cx:pt idx="82">Lagoon</cx:pt>
          <cx:pt idx="83">Lagoon</cx:pt>
          <cx:pt idx="84">Lagoon</cx:pt>
          <cx:pt idx="85">Lagoon</cx:pt>
          <cx:pt idx="86">Lagoon</cx:pt>
          <cx:pt idx="87">Lagoon</cx:pt>
          <cx:pt idx="88">Lagoon</cx:pt>
          <cx:pt idx="89">Lagoon</cx:pt>
          <cx:pt idx="90">Lagoon</cx:pt>
          <cx:pt idx="91">Lagoon</cx:pt>
          <cx:pt idx="92">Lagoon</cx:pt>
          <cx:pt idx="93">Lagoon</cx:pt>
          <cx:pt idx="94">Lagoon</cx:pt>
          <cx:pt idx="95">Lagoon</cx:pt>
          <cx:pt idx="96">Lagoon</cx:pt>
          <cx:pt idx="97">Lagoon</cx:pt>
          <cx:pt idx="98">Lagoon</cx:pt>
          <cx:pt idx="99">Lagoon</cx:pt>
          <cx:pt idx="100">Lagoon</cx:pt>
          <cx:pt idx="101">Lagoon</cx:pt>
          <cx:pt idx="102">Lagoon</cx:pt>
          <cx:pt idx="103">Lagoon</cx:pt>
          <cx:pt idx="104">Lagoon</cx:pt>
          <cx:pt idx="105">Lagoon</cx:pt>
          <cx:pt idx="106">Lagoon</cx:pt>
          <cx:pt idx="107">Lagoon</cx:pt>
          <cx:pt idx="108">Lagoon</cx:pt>
          <cx:pt idx="109">Lagoon</cx:pt>
          <cx:pt idx="110">Lagoon</cx:pt>
          <cx:pt idx="111">Lagoon</cx:pt>
          <cx:pt idx="112">Lagoon</cx:pt>
          <cx:pt idx="113">Lagoon</cx:pt>
          <cx:pt idx="114">Lagoon</cx:pt>
          <cx:pt idx="115">Lagoon</cx:pt>
          <cx:pt idx="116">Lagoon</cx:pt>
          <cx:pt idx="117">Lagoon</cx:pt>
          <cx:pt idx="118">Lagoon</cx:pt>
          <cx:pt idx="119">Lagoon</cx:pt>
          <cx:pt idx="120">Lagoon</cx:pt>
          <cx:pt idx="121">Lagoon</cx:pt>
          <cx:pt idx="122">Lagoon</cx:pt>
          <cx:pt idx="123">Lagoon</cx:pt>
          <cx:pt idx="124">Lagoon</cx:pt>
          <cx:pt idx="125">Lagoon</cx:pt>
          <cx:pt idx="126">Lagoon</cx:pt>
          <cx:pt idx="127">Lagoon</cx:pt>
          <cx:pt idx="128">Lagoon</cx:pt>
          <cx:pt idx="129">Lagoon</cx:pt>
          <cx:pt idx="130">Lagoon</cx:pt>
          <cx:pt idx="131">Lagoon</cx:pt>
          <cx:pt idx="132">Lagoon</cx:pt>
          <cx:pt idx="133">Lagoon</cx:pt>
          <cx:pt idx="134">Lagoon</cx:pt>
          <cx:pt idx="135">Lagoon</cx:pt>
          <cx:pt idx="136">Lagoon</cx:pt>
          <cx:pt idx="137">Lagoon</cx:pt>
          <cx:pt idx="138">Lagoon</cx:pt>
          <cx:pt idx="139">Lagoon</cx:pt>
          <cx:pt idx="140">Lagoon</cx:pt>
          <cx:pt idx="141">Lagoon</cx:pt>
          <cx:pt idx="142">Lagoon</cx:pt>
          <cx:pt idx="143">Lagoon</cx:pt>
          <cx:pt idx="144">Lagoon</cx:pt>
          <cx:pt idx="145">Lagoon</cx:pt>
          <cx:pt idx="146">Lagoon</cx:pt>
          <cx:pt idx="147">Lagoon</cx:pt>
          <cx:pt idx="148">Lagoon</cx:pt>
          <cx:pt idx="149">Lagoon</cx:pt>
          <cx:pt idx="150">Lagoon</cx:pt>
          <cx:pt idx="151">Lagoon</cx:pt>
          <cx:pt idx="152">Lagoon</cx:pt>
          <cx:pt idx="153">Lagoon</cx:pt>
          <cx:pt idx="154">Lagoon</cx:pt>
          <cx:pt idx="155">Lagoon</cx:pt>
          <cx:pt idx="156">Lagoon</cx:pt>
          <cx:pt idx="157">Lagoon</cx:pt>
          <cx:pt idx="158">Lagoon</cx:pt>
          <cx:pt idx="159">Lagoon</cx:pt>
          <cx:pt idx="160">Lagoon</cx:pt>
          <cx:pt idx="161">Lagoon</cx:pt>
          <cx:pt idx="162">Lagoon</cx:pt>
          <cx:pt idx="163">Lagoon</cx:pt>
          <cx:pt idx="164">Lagoon</cx:pt>
          <cx:pt idx="165">Lagoon</cx:pt>
          <cx:pt idx="166">Lagoon</cx:pt>
          <cx:pt idx="167">Lagoon</cx:pt>
          <cx:pt idx="168">Lagoon</cx:pt>
          <cx:pt idx="169">Lagoon</cx:pt>
          <cx:pt idx="170">Lagoon</cx:pt>
          <cx:pt idx="171">Lagoon</cx:pt>
          <cx:pt idx="172">Lagoon</cx:pt>
          <cx:pt idx="173">Lagoon</cx:pt>
          <cx:pt idx="174">Lagoon</cx:pt>
          <cx:pt idx="175">Lagoon</cx:pt>
          <cx:pt idx="176">Lagoon</cx:pt>
          <cx:pt idx="177">Lagoon</cx:pt>
          <cx:pt idx="178">Lagoon</cx:pt>
          <cx:pt idx="179">Lagoon</cx:pt>
          <cx:pt idx="180">Lagoon</cx:pt>
          <cx:pt idx="181">Lagoon</cx:pt>
          <cx:pt idx="182">Lagoon</cx:pt>
          <cx:pt idx="183">Lagoon</cx:pt>
          <cx:pt idx="184">Lagoon</cx:pt>
          <cx:pt idx="185">Lagoon</cx:pt>
          <cx:pt idx="186">Lagoon</cx:pt>
          <cx:pt idx="187">Lagoon</cx:pt>
          <cx:pt idx="188">Lagoon</cx:pt>
          <cx:pt idx="189">Lagoon</cx:pt>
          <cx:pt idx="190">Lagoon</cx:pt>
          <cx:pt idx="191">Lagoon</cx:pt>
          <cx:pt idx="192">Lagoon</cx:pt>
          <cx:pt idx="193">Lagoon</cx:pt>
          <cx:pt idx="194">Lagoon</cx:pt>
          <cx:pt idx="195">Lagoon</cx:pt>
          <cx:pt idx="196">Lagoon</cx:pt>
          <cx:pt idx="197">Lagoon</cx:pt>
          <cx:pt idx="198">Lagoon</cx:pt>
          <cx:pt idx="199">Lagoon</cx:pt>
          <cx:pt idx="200">Lagoon</cx:pt>
          <cx:pt idx="201">Lagoon</cx:pt>
          <cx:pt idx="202">Lagoon</cx:pt>
          <cx:pt idx="203">Lagoon</cx:pt>
          <cx:pt idx="204">Lagoon</cx:pt>
          <cx:pt idx="205">Lagoon</cx:pt>
          <cx:pt idx="206">Lagoon</cx:pt>
          <cx:pt idx="207">Lagoon</cx:pt>
          <cx:pt idx="208">Lagoon</cx:pt>
          <cx:pt idx="209">Lagoon</cx:pt>
          <cx:pt idx="210">Lagoon</cx:pt>
          <cx:pt idx="211">Lagoon</cx:pt>
          <cx:pt idx="212">Lagoon</cx:pt>
          <cx:pt idx="213">Lagoon</cx:pt>
          <cx:pt idx="214">Lagoon</cx:pt>
          <cx:pt idx="215">Lagoon</cx:pt>
          <cx:pt idx="216">Lagoon</cx:pt>
          <cx:pt idx="217">Lagoon</cx:pt>
          <cx:pt idx="218">Lagoon</cx:pt>
          <cx:pt idx="219">Lagoon</cx:pt>
          <cx:pt idx="220">Lagoon</cx:pt>
          <cx:pt idx="221">Lagoon</cx:pt>
          <cx:pt idx="222">Lagoon</cx:pt>
          <cx:pt idx="223">Lagoon</cx:pt>
          <cx:pt idx="224">Lagoon</cx:pt>
          <cx:pt idx="225">Lagoon</cx:pt>
          <cx:pt idx="226">Lagoon</cx:pt>
          <cx:pt idx="227">Lagoon</cx:pt>
          <cx:pt idx="228">Lagoon</cx:pt>
          <cx:pt idx="229">Lagoon</cx:pt>
          <cx:pt idx="230">Lagoon</cx:pt>
          <cx:pt idx="231">Lagoon</cx:pt>
          <cx:pt idx="232">Lagoon</cx:pt>
          <cx:pt idx="233">Lagoon</cx:pt>
          <cx:pt idx="234">Lagoon</cx:pt>
          <cx:pt idx="235">Lagoon</cx:pt>
          <cx:pt idx="236">Lagoon</cx:pt>
          <cx:pt idx="237">Lagoon</cx:pt>
          <cx:pt idx="238">Lagoon</cx:pt>
          <cx:pt idx="239">Lagoon</cx:pt>
          <cx:pt idx="240">Lagoon</cx:pt>
          <cx:pt idx="241">Lagoon</cx:pt>
          <cx:pt idx="242">Lagoon</cx:pt>
          <cx:pt idx="243">Lagoon</cx:pt>
          <cx:pt idx="244">Lagoon</cx:pt>
          <cx:pt idx="245">Lagoon</cx:pt>
          <cx:pt idx="246">Lagoon</cx:pt>
          <cx:pt idx="247">Lagoon</cx:pt>
          <cx:pt idx="248">Lagoon</cx:pt>
          <cx:pt idx="249">Lagoon</cx:pt>
          <cx:pt idx="250">Lagoon</cx:pt>
          <cx:pt idx="251">Lagoon</cx:pt>
          <cx:pt idx="252">Lagoon</cx:pt>
          <cx:pt idx="253">Lagoon</cx:pt>
          <cx:pt idx="254">Lagoon</cx:pt>
          <cx:pt idx="255">Lagoon</cx:pt>
          <cx:pt idx="256">Lagoon</cx:pt>
          <cx:pt idx="257">Lagoon</cx:pt>
          <cx:pt idx="258">Lagoon</cx:pt>
          <cx:pt idx="259">Lagoon</cx:pt>
          <cx:pt idx="260">Lagoon</cx:pt>
          <cx:pt idx="261">Lagoon</cx:pt>
          <cx:pt idx="262">Lagoon</cx:pt>
          <cx:pt idx="263">Lagoon</cx:pt>
          <cx:pt idx="264">Lagoon</cx:pt>
          <cx:pt idx="265">Lagoon</cx:pt>
          <cx:pt idx="266">Lagoon</cx:pt>
          <cx:pt idx="267">Lagoon</cx:pt>
          <cx:pt idx="268">Lagoon</cx:pt>
          <cx:pt idx="269">Lagoon</cx:pt>
          <cx:pt idx="270">Lagoon</cx:pt>
          <cx:pt idx="271">Lagoon</cx:pt>
          <cx:pt idx="272">Lagoon</cx:pt>
          <cx:pt idx="273">Lagoon</cx:pt>
          <cx:pt idx="274">Lagoon</cx:pt>
          <cx:pt idx="275">Lagoon</cx:pt>
          <cx:pt idx="276">Lagoon</cx:pt>
          <cx:pt idx="277">Lagoon</cx:pt>
          <cx:pt idx="278">Lagoon</cx:pt>
          <cx:pt idx="279">Lagoon</cx:pt>
          <cx:pt idx="280">Lagoon</cx:pt>
          <cx:pt idx="281">Lagoon</cx:pt>
          <cx:pt idx="282">Lagoon</cx:pt>
          <cx:pt idx="283">Lagoon</cx:pt>
          <cx:pt idx="284">Lagoon</cx:pt>
          <cx:pt idx="285">Lagoon</cx:pt>
          <cx:pt idx="286">Lagoon</cx:pt>
          <cx:pt idx="287">Lagoon</cx:pt>
          <cx:pt idx="288">Lagoon</cx:pt>
          <cx:pt idx="289">Lagoon</cx:pt>
          <cx:pt idx="290">Lagoon</cx:pt>
          <cx:pt idx="291">Lagoon</cx:pt>
          <cx:pt idx="292">Lagoon</cx:pt>
          <cx:pt idx="293">Lagoon</cx:pt>
          <cx:pt idx="294">Lagoon</cx:pt>
          <cx:pt idx="295">Lagoon</cx:pt>
          <cx:pt idx="296">Lagoon</cx:pt>
          <cx:pt idx="297">Lagoon</cx:pt>
          <cx:pt idx="298">Lagoon</cx:pt>
          <cx:pt idx="299">Lagoon</cx:pt>
          <cx:pt idx="300">Lagoon</cx:pt>
          <cx:pt idx="301">Lagoon</cx:pt>
          <cx:pt idx="302">Lagoon</cx:pt>
          <cx:pt idx="303">Lagoon</cx:pt>
          <cx:pt idx="304">Lagoon</cx:pt>
          <cx:pt idx="305">Lagoon</cx:pt>
          <cx:pt idx="306">Lagoon</cx:pt>
          <cx:pt idx="307">Lagoon</cx:pt>
          <cx:pt idx="308">Lagoon</cx:pt>
          <cx:pt idx="309">Lagoon</cx:pt>
          <cx:pt idx="310">Lagoon</cx:pt>
          <cx:pt idx="311">Lagoon</cx:pt>
          <cx:pt idx="312">Lagoon</cx:pt>
          <cx:pt idx="313">Lagoon</cx:pt>
          <cx:pt idx="314">Lagoon</cx:pt>
          <cx:pt idx="315">Lagoon</cx:pt>
          <cx:pt idx="316">Lagoon</cx:pt>
          <cx:pt idx="317">Lagoon</cx:pt>
          <cx:pt idx="318">Lagoon</cx:pt>
          <cx:pt idx="319">Lagoon</cx:pt>
          <cx:pt idx="320">Lagoon</cx:pt>
          <cx:pt idx="321">Lagoon</cx:pt>
          <cx:pt idx="322">Lagoon</cx:pt>
          <cx:pt idx="323">Lagoon</cx:pt>
          <cx:pt idx="324">Lagoon</cx:pt>
          <cx:pt idx="325">Lagoon</cx:pt>
          <cx:pt idx="326">Lagoon</cx:pt>
          <cx:pt idx="327">Lagoon</cx:pt>
          <cx:pt idx="328">Lagoon</cx:pt>
          <cx:pt idx="329">Lagoon</cx:pt>
          <cx:pt idx="330">Lagoon</cx:pt>
          <cx:pt idx="331">Lagoon</cx:pt>
          <cx:pt idx="332">Lagoon</cx:pt>
          <cx:pt idx="333">Lagoon</cx:pt>
          <cx:pt idx="334">Lagoon</cx:pt>
          <cx:pt idx="335">Lagoon</cx:pt>
          <cx:pt idx="336">Lagoon</cx:pt>
          <cx:pt idx="337">Lagoon</cx:pt>
          <cx:pt idx="338">Lagoon</cx:pt>
          <cx:pt idx="339">Lagoon</cx:pt>
          <cx:pt idx="340">Lagoon</cx:pt>
          <cx:pt idx="341">Lagoon</cx:pt>
          <cx:pt idx="342">Lagoon</cx:pt>
          <cx:pt idx="343">Lagoon</cx:pt>
          <cx:pt idx="344">Lagoon</cx:pt>
          <cx:pt idx="345">Lagoon</cx:pt>
          <cx:pt idx="346">Lagoon</cx:pt>
          <cx:pt idx="347">Lagoon</cx:pt>
          <cx:pt idx="348">Lagoon</cx:pt>
          <cx:pt idx="349">Lagoon</cx:pt>
          <cx:pt idx="350">Lagoon</cx:pt>
          <cx:pt idx="351">Lagoon</cx:pt>
          <cx:pt idx="352">Lagoon</cx:pt>
          <cx:pt idx="353">Lagoon</cx:pt>
          <cx:pt idx="354">Lagoon</cx:pt>
          <cx:pt idx="355">Lagoon</cx:pt>
          <cx:pt idx="356">Lagoon</cx:pt>
          <cx:pt idx="357">Lagoon</cx:pt>
          <cx:pt idx="358">Lagoon</cx:pt>
          <cx:pt idx="359">Lagoon</cx:pt>
          <cx:pt idx="360">Lagoon</cx:pt>
          <cx:pt idx="361">Lagoon</cx:pt>
          <cx:pt idx="362">Lagoon</cx:pt>
          <cx:pt idx="363">Lagoon</cx:pt>
          <cx:pt idx="364">Lagoon</cx:pt>
          <cx:pt idx="365">Lagoon</cx:pt>
          <cx:pt idx="366">Lagoon</cx:pt>
          <cx:pt idx="367">Lagoon</cx:pt>
          <cx:pt idx="368">Lagoon</cx:pt>
          <cx:pt idx="369">Lagoon</cx:pt>
          <cx:pt idx="370">Lagoon</cx:pt>
          <cx:pt idx="371">Lagoon</cx:pt>
          <cx:pt idx="372">Lagoon</cx:pt>
          <cx:pt idx="373">Lagoon</cx:pt>
          <cx:pt idx="374">Lagoon</cx:pt>
          <cx:pt idx="375">Lagoon</cx:pt>
          <cx:pt idx="376">Lagoon</cx:pt>
          <cx:pt idx="377">Lagoon</cx:pt>
          <cx:pt idx="378">Lagoon</cx:pt>
          <cx:pt idx="379">Lagoon</cx:pt>
          <cx:pt idx="380">Lagoon</cx:pt>
          <cx:pt idx="381">Lagoon</cx:pt>
          <cx:pt idx="382">Lagoon</cx:pt>
          <cx:pt idx="383">Lagoon</cx:pt>
          <cx:pt idx="384">Lagoon</cx:pt>
          <cx:pt idx="385">Lagoon</cx:pt>
          <cx:pt idx="386">Lagoon</cx:pt>
          <cx:pt idx="387">Lagoon</cx:pt>
          <cx:pt idx="388">Lagoon</cx:pt>
          <cx:pt idx="389">Lagoon</cx:pt>
          <cx:pt idx="390">Lagoon</cx:pt>
          <cx:pt idx="391">Lagoon</cx:pt>
          <cx:pt idx="392">Lagoon</cx:pt>
          <cx:pt idx="393">Lagoon</cx:pt>
          <cx:pt idx="394">Lagoon</cx:pt>
          <cx:pt idx="395">Lagoon</cx:pt>
          <cx:pt idx="396">Lagoon</cx:pt>
          <cx:pt idx="397">Lagoon</cx:pt>
          <cx:pt idx="398">Lagoon</cx:pt>
          <cx:pt idx="399">Lagoon</cx:pt>
          <cx:pt idx="400">Lagoon</cx:pt>
          <cx:pt idx="401">Lagoon</cx:pt>
          <cx:pt idx="402">Lagoon</cx:pt>
          <cx:pt idx="403">Lagoon</cx:pt>
          <cx:pt idx="404">Lagoon</cx:pt>
          <cx:pt idx="405">Lagoon</cx:pt>
          <cx:pt idx="406">Lagoon</cx:pt>
          <cx:pt idx="407">Lagoon</cx:pt>
          <cx:pt idx="408">Lagoon</cx:pt>
          <cx:pt idx="409">Lagoon</cx:pt>
          <cx:pt idx="410">Lagoon</cx:pt>
          <cx:pt idx="411">Lagoon</cx:pt>
          <cx:pt idx="412">Lagoon</cx:pt>
          <cx:pt idx="413">Lagoon</cx:pt>
          <cx:pt idx="414">Lagoon</cx:pt>
          <cx:pt idx="415">Lagoon</cx:pt>
          <cx:pt idx="416">Lagoon</cx:pt>
          <cx:pt idx="417">Lagoon</cx:pt>
          <cx:pt idx="418">Lagoon</cx:pt>
          <cx:pt idx="419">Lagoon</cx:pt>
          <cx:pt idx="420">Lagoon</cx:pt>
          <cx:pt idx="421">Lagoon</cx:pt>
          <cx:pt idx="422">Lagoon</cx:pt>
          <cx:pt idx="423">Lagoon</cx:pt>
          <cx:pt idx="424">Lagoon</cx:pt>
          <cx:pt idx="425">Lagoon</cx:pt>
          <cx:pt idx="426">Lagoon</cx:pt>
          <cx:pt idx="427">Lagoon</cx:pt>
          <cx:pt idx="428">Lagoon</cx:pt>
          <cx:pt idx="429">Lagoon</cx:pt>
          <cx:pt idx="430">Lagoon</cx:pt>
          <cx:pt idx="431">Lagoon</cx:pt>
          <cx:pt idx="432">Lagoon</cx:pt>
          <cx:pt idx="433">Lagoon</cx:pt>
          <cx:pt idx="434">Lagoon</cx:pt>
          <cx:pt idx="435">Lagoon</cx:pt>
          <cx:pt idx="436">Lagoon</cx:pt>
          <cx:pt idx="437">Lagoon</cx:pt>
          <cx:pt idx="438">Lagoon</cx:pt>
          <cx:pt idx="439">Lagoon</cx:pt>
          <cx:pt idx="440">Lagoon</cx:pt>
          <cx:pt idx="441">Lagoon</cx:pt>
          <cx:pt idx="442">Lagoon</cx:pt>
          <cx:pt idx="443">Lagoon</cx:pt>
          <cx:pt idx="444">Lagoon</cx:pt>
          <cx:pt idx="445">Lagoon</cx:pt>
          <cx:pt idx="446">Lagoon</cx:pt>
          <cx:pt idx="447">Lagoon</cx:pt>
          <cx:pt idx="448">Lagoon</cx:pt>
          <cx:pt idx="449">Lagoon</cx:pt>
          <cx:pt idx="450">Lagoon</cx:pt>
          <cx:pt idx="451">Lagoon</cx:pt>
          <cx:pt idx="452">Lagoon</cx:pt>
          <cx:pt idx="453">Lagoon</cx:pt>
          <cx:pt idx="454">Lagoon</cx:pt>
          <cx:pt idx="455">Lagoon</cx:pt>
          <cx:pt idx="456">Lagoon</cx:pt>
          <cx:pt idx="457">Lagoon</cx:pt>
          <cx:pt idx="458">Lagoon</cx:pt>
          <cx:pt idx="459">Lagoon</cx:pt>
          <cx:pt idx="460">Lagoon</cx:pt>
          <cx:pt idx="461">Lagoon</cx:pt>
          <cx:pt idx="462">Lagoon</cx:pt>
          <cx:pt idx="463">Lagoon</cx:pt>
          <cx:pt idx="464">Lagoon</cx:pt>
          <cx:pt idx="465">Lagoon</cx:pt>
          <cx:pt idx="466">Lagoon</cx:pt>
          <cx:pt idx="467">Lagoon</cx:pt>
          <cx:pt idx="468">Lagoon</cx:pt>
          <cx:pt idx="469">Lagoon</cx:pt>
          <cx:pt idx="470">Lagoon</cx:pt>
          <cx:pt idx="471">Lagoon</cx:pt>
          <cx:pt idx="472">Lagoon</cx:pt>
          <cx:pt idx="473">Lagoon</cx:pt>
          <cx:pt idx="474">Lagoon</cx:pt>
          <cx:pt idx="475">Lagoon</cx:pt>
          <cx:pt idx="476">Lagoon</cx:pt>
          <cx:pt idx="477">Lagoon</cx:pt>
          <cx:pt idx="478">Lagoon</cx:pt>
          <cx:pt idx="479">Lagoon</cx:pt>
          <cx:pt idx="480">Lagoon</cx:pt>
          <cx:pt idx="481">Lagoon</cx:pt>
          <cx:pt idx="482">Lagoon</cx:pt>
          <cx:pt idx="483">Lagoon</cx:pt>
          <cx:pt idx="484">Lagoon</cx:pt>
          <cx:pt idx="485">Lagoon</cx:pt>
          <cx:pt idx="486">Lagoon</cx:pt>
          <cx:pt idx="487">Lagoon</cx:pt>
          <cx:pt idx="488">Lagoon</cx:pt>
          <cx:pt idx="489">Lagoon</cx:pt>
          <cx:pt idx="490">Lagoon</cx:pt>
          <cx:pt idx="491">Lagoon</cx:pt>
          <cx:pt idx="492">Lagoon</cx:pt>
          <cx:pt idx="493">Lagoon</cx:pt>
          <cx:pt idx="494">Lagoon</cx:pt>
          <cx:pt idx="495">Lagoon</cx:pt>
          <cx:pt idx="496">Lagoon</cx:pt>
          <cx:pt idx="497">Lagoon</cx:pt>
          <cx:pt idx="498">Lagoon</cx:pt>
          <cx:pt idx="499">Lagoon</cx:pt>
          <cx:pt idx="500">Lagoon</cx:pt>
          <cx:pt idx="501">Lagoon</cx:pt>
          <cx:pt idx="502">Lagoon</cx:pt>
          <cx:pt idx="503">Lagoon</cx:pt>
          <cx:pt idx="504">Lagoon</cx:pt>
          <cx:pt idx="505">Lagoon</cx:pt>
          <cx:pt idx="506">Lagoon</cx:pt>
          <cx:pt idx="507">Lagoon</cx:pt>
          <cx:pt idx="508">Lagoon</cx:pt>
          <cx:pt idx="509">Lagoon</cx:pt>
          <cx:pt idx="510">Lagoon</cx:pt>
          <cx:pt idx="511">Lagoon</cx:pt>
          <cx:pt idx="512">Lagoon</cx:pt>
          <cx:pt idx="513">Lagoon</cx:pt>
          <cx:pt idx="514">Lagoon</cx:pt>
          <cx:pt idx="515">Lagoon</cx:pt>
          <cx:pt idx="516">Lagoon</cx:pt>
          <cx:pt idx="517">Lagoon</cx:pt>
          <cx:pt idx="518">Lagoon</cx:pt>
          <cx:pt idx="519">Lagoon</cx:pt>
          <cx:pt idx="520">Lagoon</cx:pt>
          <cx:pt idx="521">Lagoon</cx:pt>
          <cx:pt idx="522">Lagoon</cx:pt>
          <cx:pt idx="523">Lagoon</cx:pt>
          <cx:pt idx="524">Lagoon</cx:pt>
          <cx:pt idx="525">Lagoon</cx:pt>
          <cx:pt idx="526">Lagoon</cx:pt>
          <cx:pt idx="527">Lagoon</cx:pt>
          <cx:pt idx="528">Lagoon</cx:pt>
          <cx:pt idx="529">Lagoon</cx:pt>
          <cx:pt idx="530">Lagoon</cx:pt>
          <cx:pt idx="531">Lagoon</cx:pt>
          <cx:pt idx="532">Lagoon</cx:pt>
          <cx:pt idx="533">Lagoon</cx:pt>
          <cx:pt idx="534">Lagoon</cx:pt>
          <cx:pt idx="535">Lagoon</cx:pt>
          <cx:pt idx="536">Lagoon</cx:pt>
          <cx:pt idx="537">Lagoon</cx:pt>
          <cx:pt idx="538">Lagoon</cx:pt>
          <cx:pt idx="539">Lagoon</cx:pt>
          <cx:pt idx="540">Lagoon</cx:pt>
          <cx:pt idx="541">Lagoon</cx:pt>
          <cx:pt idx="542">Lagoon</cx:pt>
          <cx:pt idx="543">Lagoon</cx:pt>
          <cx:pt idx="544">Lagoon</cx:pt>
          <cx:pt idx="545">Lagoon</cx:pt>
          <cx:pt idx="546">Lagoon</cx:pt>
          <cx:pt idx="547">Lagoon</cx:pt>
          <cx:pt idx="548">Lagoon</cx:pt>
          <cx:pt idx="549">Lagoon</cx:pt>
          <cx:pt idx="550">Lagoon</cx:pt>
          <cx:pt idx="551">Lagoon</cx:pt>
          <cx:pt idx="552">Lagoon</cx:pt>
          <cx:pt idx="553">Lagoon</cx:pt>
          <cx:pt idx="554">Lagoon</cx:pt>
          <cx:pt idx="555">Lagoon</cx:pt>
          <cx:pt idx="556">Lagoon</cx:pt>
          <cx:pt idx="557">Lagoon</cx:pt>
          <cx:pt idx="558">Lagoon</cx:pt>
          <cx:pt idx="559">Lagoon</cx:pt>
          <cx:pt idx="560">Lagoon</cx:pt>
          <cx:pt idx="561">Lagoon</cx:pt>
          <cx:pt idx="562">Lagoon</cx:pt>
          <cx:pt idx="563">Lagoon</cx:pt>
          <cx:pt idx="564">Lagoon</cx:pt>
          <cx:pt idx="565">Lagoon</cx:pt>
          <cx:pt idx="566">Lagoon</cx:pt>
          <cx:pt idx="567">Lagoon</cx:pt>
          <cx:pt idx="568">Lagoon</cx:pt>
          <cx:pt idx="569">Lagoon</cx:pt>
          <cx:pt idx="570">Lagoon</cx:pt>
          <cx:pt idx="571">Lagoon</cx:pt>
          <cx:pt idx="572">Lagoon</cx:pt>
          <cx:pt idx="573">Lagoon</cx:pt>
          <cx:pt idx="574">Lagoon</cx:pt>
          <cx:pt idx="575">Lagoon</cx:pt>
          <cx:pt idx="576">Lagoon</cx:pt>
          <cx:pt idx="577">Lagoon</cx:pt>
          <cx:pt idx="578">Lagoon</cx:pt>
          <cx:pt idx="579">Lagoon</cx:pt>
          <cx:pt idx="580">Lagoon</cx:pt>
          <cx:pt idx="581">Lagoon</cx:pt>
          <cx:pt idx="582">Lagoon</cx:pt>
          <cx:pt idx="583">Lagoon</cx:pt>
          <cx:pt idx="584">Lagoon</cx:pt>
          <cx:pt idx="585">Lagoon</cx:pt>
          <cx:pt idx="586">Lagoon</cx:pt>
          <cx:pt idx="587">Lagoon</cx:pt>
          <cx:pt idx="588">Lagoon</cx:pt>
          <cx:pt idx="589">Lagoon</cx:pt>
          <cx:pt idx="590">Lagoon</cx:pt>
          <cx:pt idx="591">Lagoon</cx:pt>
          <cx:pt idx="592">Lagoon</cx:pt>
          <cx:pt idx="593">Lagoon</cx:pt>
          <cx:pt idx="594">Lagoon</cx:pt>
          <cx:pt idx="595">Lagoon</cx:pt>
          <cx:pt idx="596">Lagoon</cx:pt>
          <cx:pt idx="597">Lagoon</cx:pt>
          <cx:pt idx="598">Lagoon</cx:pt>
          <cx:pt idx="599">Lagoon</cx:pt>
          <cx:pt idx="600">Lagoon</cx:pt>
          <cx:pt idx="601">Lagoon</cx:pt>
          <cx:pt idx="602">Lagoon</cx:pt>
          <cx:pt idx="603">Lagoon</cx:pt>
          <cx:pt idx="604">Lagoon</cx:pt>
          <cx:pt idx="605">Lagoon</cx:pt>
          <cx:pt idx="606">Lagoon</cx:pt>
          <cx:pt idx="607">Lagoon</cx:pt>
          <cx:pt idx="608">Lagoon</cx:pt>
          <cx:pt idx="609">Lagoon</cx:pt>
          <cx:pt idx="610">Lagoon</cx:pt>
          <cx:pt idx="611">Lagoon</cx:pt>
          <cx:pt idx="612">Lagoon</cx:pt>
          <cx:pt idx="613">Lagoon</cx:pt>
          <cx:pt idx="614">Lagoon</cx:pt>
          <cx:pt idx="615">Lagoon</cx:pt>
          <cx:pt idx="616">Lagoon</cx:pt>
          <cx:pt idx="617">Lagoon</cx:pt>
          <cx:pt idx="618">Lagoon</cx:pt>
          <cx:pt idx="619">Lagoon</cx:pt>
          <cx:pt idx="620">Lagoon</cx:pt>
          <cx:pt idx="621">Lagoon</cx:pt>
          <cx:pt idx="622">Lagoon</cx:pt>
          <cx:pt idx="623">Lagoon</cx:pt>
          <cx:pt idx="624">Lagoon</cx:pt>
          <cx:pt idx="625">Lagoon</cx:pt>
          <cx:pt idx="626">Lagoon</cx:pt>
          <cx:pt idx="627">Lagoon</cx:pt>
          <cx:pt idx="628">Lagoon</cx:pt>
          <cx:pt idx="629">Lagoon</cx:pt>
          <cx:pt idx="630">Lagoon</cx:pt>
          <cx:pt idx="631">Lagoon</cx:pt>
          <cx:pt idx="632">Lagoon</cx:pt>
          <cx:pt idx="633">Lagoon</cx:pt>
          <cx:pt idx="634">Lagoon</cx:pt>
          <cx:pt idx="635">Lagoon</cx:pt>
          <cx:pt idx="636">Lagoon</cx:pt>
          <cx:pt idx="637">Lagoon</cx:pt>
          <cx:pt idx="638">Lagoon</cx:pt>
          <cx:pt idx="639">Lagoon</cx:pt>
          <cx:pt idx="640">Lagoon</cx:pt>
          <cx:pt idx="641">Lagoon</cx:pt>
          <cx:pt idx="642">Lagoon</cx:pt>
          <cx:pt idx="643">Lagoon</cx:pt>
          <cx:pt idx="644">Lagoon</cx:pt>
          <cx:pt idx="645">Lagoon</cx:pt>
          <cx:pt idx="646">Lagoon</cx:pt>
          <cx:pt idx="647">Lagoon</cx:pt>
          <cx:pt idx="648">Lagoon</cx:pt>
          <cx:pt idx="649">Lagoon</cx:pt>
          <cx:pt idx="650">Lagoon</cx:pt>
          <cx:pt idx="651">Lagoon</cx:pt>
          <cx:pt idx="652">Lagoon</cx:pt>
          <cx:pt idx="653">Lagoon</cx:pt>
          <cx:pt idx="654">Lagoon</cx:pt>
          <cx:pt idx="655">Lagoon</cx:pt>
          <cx:pt idx="656">Lagoon</cx:pt>
          <cx:pt idx="657">Lagoon</cx:pt>
          <cx:pt idx="658">Lagoon</cx:pt>
          <cx:pt idx="659">Lagoon</cx:pt>
          <cx:pt idx="660">Lagoon</cx:pt>
          <cx:pt idx="661">Lagoon</cx:pt>
          <cx:pt idx="662">Lagoon</cx:pt>
          <cx:pt idx="663">Lagoon</cx:pt>
          <cx:pt idx="664">Lagoon</cx:pt>
          <cx:pt idx="665">Lagoon</cx:pt>
          <cx:pt idx="666">Lagoon</cx:pt>
          <cx:pt idx="667">Lagoon</cx:pt>
          <cx:pt idx="668">Lagoon</cx:pt>
          <cx:pt idx="669">Lagoon</cx:pt>
          <cx:pt idx="670">Lagoon</cx:pt>
          <cx:pt idx="671">Lagoon</cx:pt>
          <cx:pt idx="672">Lagoon</cx:pt>
          <cx:pt idx="673">Lagoon</cx:pt>
          <cx:pt idx="674">Lagoon</cx:pt>
          <cx:pt idx="675">Lagoon</cx:pt>
          <cx:pt idx="676">Lagoon</cx:pt>
          <cx:pt idx="677">Lagoon</cx:pt>
          <cx:pt idx="678">Lagoon</cx:pt>
          <cx:pt idx="679">Lagoon</cx:pt>
          <cx:pt idx="680">Lagoon</cx:pt>
          <cx:pt idx="681">Lagoon</cx:pt>
          <cx:pt idx="682">Fountaine Pajot</cx:pt>
          <cx:pt idx="683">Fountaine Pajot</cx:pt>
          <cx:pt idx="684">Fountaine Pajot</cx:pt>
          <cx:pt idx="685">Fountaine Pajot</cx:pt>
          <cx:pt idx="686">Fountaine Pajot</cx:pt>
          <cx:pt idx="687">Fountaine Pajot</cx:pt>
          <cx:pt idx="688">Fountaine Pajot</cx:pt>
          <cx:pt idx="689">Fountaine Pajot</cx:pt>
          <cx:pt idx="690">Fountaine Pajot</cx:pt>
          <cx:pt idx="691">Fountaine Pajot</cx:pt>
          <cx:pt idx="692">Fountaine Pajot</cx:pt>
          <cx:pt idx="693">Fountaine Pajot</cx:pt>
          <cx:pt idx="694">Fountaine Pajot</cx:pt>
          <cx:pt idx="695">Fountaine Pajot</cx:pt>
          <cx:pt idx="696">Fountaine Pajot</cx:pt>
          <cx:pt idx="697">Fountaine Pajot</cx:pt>
          <cx:pt idx="698">Fountaine Pajot</cx:pt>
          <cx:pt idx="699">Fountaine Pajot</cx:pt>
          <cx:pt idx="700">Fountaine Pajot</cx:pt>
          <cx:pt idx="701">Fountaine Pajot</cx:pt>
          <cx:pt idx="702">Fountaine Pajot</cx:pt>
          <cx:pt idx="703">Fountaine Pajot</cx:pt>
          <cx:pt idx="704">Fountaine Pajot</cx:pt>
          <cx:pt idx="705">Fountaine Pajot</cx:pt>
          <cx:pt idx="706">Fountaine Pajot</cx:pt>
          <cx:pt idx="707">Fountaine Pajot</cx:pt>
          <cx:pt idx="708">Fountaine Pajot</cx:pt>
          <cx:pt idx="709">Fountaine Pajot</cx:pt>
          <cx:pt idx="710">Fountaine Pajot</cx:pt>
          <cx:pt idx="711">Fountaine Pajot</cx:pt>
          <cx:pt idx="712">Fountaine Pajot</cx:pt>
          <cx:pt idx="713">Fountaine Pajot</cx:pt>
          <cx:pt idx="714">Fountaine Pajot</cx:pt>
          <cx:pt idx="715">Fountaine Pajot</cx:pt>
          <cx:pt idx="716">Fountaine Pajot</cx:pt>
          <cx:pt idx="717">Fountaine Pajot</cx:pt>
          <cx:pt idx="718">Fountaine Pajot</cx:pt>
          <cx:pt idx="719">Fountaine Pajot</cx:pt>
          <cx:pt idx="720">Fountaine Pajot</cx:pt>
          <cx:pt idx="721">Fountaine Pajot</cx:pt>
          <cx:pt idx="722">Fountaine Pajot</cx:pt>
          <cx:pt idx="723">Fountaine Pajot</cx:pt>
          <cx:pt idx="724">Fountaine Pajot</cx:pt>
          <cx:pt idx="725">Fountaine Pajot</cx:pt>
          <cx:pt idx="726">Fountaine Pajot</cx:pt>
          <cx:pt idx="727">Fountaine Pajot</cx:pt>
          <cx:pt idx="728">Fountaine Pajot</cx:pt>
          <cx:pt idx="729">Fountaine Pajot</cx:pt>
          <cx:pt idx="730">Fountaine Pajot</cx:pt>
          <cx:pt idx="731">Fountaine Pajot</cx:pt>
          <cx:pt idx="732">Fountaine Pajot</cx:pt>
          <cx:pt idx="733">Fountaine Pajot</cx:pt>
          <cx:pt idx="734">Fountaine Pajot</cx:pt>
          <cx:pt idx="735">Fountaine Pajot</cx:pt>
          <cx:pt idx="736">Fountaine Pajot</cx:pt>
          <cx:pt idx="737">Fountaine Pajot</cx:pt>
          <cx:pt idx="738">Fountaine Pajot</cx:pt>
          <cx:pt idx="739">Fountaine Pajot</cx:pt>
          <cx:pt idx="740">Fountaine Pajot</cx:pt>
          <cx:pt idx="741">Fountaine Pajot</cx:pt>
          <cx:pt idx="742">Fountaine Pajot</cx:pt>
          <cx:pt idx="743">Fountaine Pajot</cx:pt>
          <cx:pt idx="744">Fountaine Pajot</cx:pt>
          <cx:pt idx="745">Fountaine Pajot</cx:pt>
          <cx:pt idx="746">Fountaine Pajot</cx:pt>
          <cx:pt idx="747">Fountaine Pajot</cx:pt>
          <cx:pt idx="748">Fountaine Pajot</cx:pt>
          <cx:pt idx="749">Fountaine Pajot</cx:pt>
          <cx:pt idx="750">Fountaine Pajot</cx:pt>
          <cx:pt idx="751">Fountaine Pajot</cx:pt>
          <cx:pt idx="752">Fountaine Pajot</cx:pt>
          <cx:pt idx="753">Fountaine Pajot</cx:pt>
          <cx:pt idx="754">Fountaine Pajot</cx:pt>
          <cx:pt idx="755">Fountaine Pajot</cx:pt>
          <cx:pt idx="756">Fountaine Pajot</cx:pt>
          <cx:pt idx="757">Fountaine Pajot</cx:pt>
          <cx:pt idx="758">Fountaine Pajot</cx:pt>
          <cx:pt idx="759">Fountaine Pajot</cx:pt>
          <cx:pt idx="760">Fountaine Pajot</cx:pt>
          <cx:pt idx="761">Fountaine Pajot</cx:pt>
          <cx:pt idx="762">Fountaine Pajot</cx:pt>
          <cx:pt idx="763">Fountaine Pajot</cx:pt>
          <cx:pt idx="764">Fountaine Pajot</cx:pt>
          <cx:pt idx="765">Fountaine Pajot</cx:pt>
          <cx:pt idx="766">Fountaine Pajot</cx:pt>
          <cx:pt idx="767">Fountaine Pajot</cx:pt>
          <cx:pt idx="768">Fountaine Pajot</cx:pt>
          <cx:pt idx="769">Fountaine Pajot</cx:pt>
          <cx:pt idx="770">Fountaine Pajot</cx:pt>
          <cx:pt idx="771">Fountaine Pajot</cx:pt>
          <cx:pt idx="772">Fountaine Pajot</cx:pt>
          <cx:pt idx="773">Fountaine Pajot</cx:pt>
          <cx:pt idx="774">Fountaine Pajot</cx:pt>
          <cx:pt idx="775">Fountaine Pajot</cx:pt>
          <cx:pt idx="776">Fountaine Pajot</cx:pt>
          <cx:pt idx="777">Fountaine Pajot</cx:pt>
          <cx:pt idx="778">Fountaine Pajot</cx:pt>
          <cx:pt idx="779">Fountaine Pajot</cx:pt>
          <cx:pt idx="780">Fountaine Pajot</cx:pt>
          <cx:pt idx="781">Fountaine Pajot</cx:pt>
          <cx:pt idx="782">Fountaine Pajot</cx:pt>
          <cx:pt idx="783">Fountaine Pajot</cx:pt>
          <cx:pt idx="784">Fountaine Pajot</cx:pt>
          <cx:pt idx="785">Fountaine Pajot</cx:pt>
          <cx:pt idx="786">Fountaine Pajot</cx:pt>
          <cx:pt idx="787">Fountaine Pajot</cx:pt>
          <cx:pt idx="788">Fountaine Pajot</cx:pt>
          <cx:pt idx="789">Fountaine Pajot</cx:pt>
          <cx:pt idx="790">Fountaine Pajot</cx:pt>
          <cx:pt idx="791">Fountaine Pajot</cx:pt>
          <cx:pt idx="792">Fountaine Pajot</cx:pt>
          <cx:pt idx="793">Fountaine Pajot</cx:pt>
          <cx:pt idx="794">Fountaine Pajot</cx:pt>
          <cx:pt idx="795">Fountaine Pajot</cx:pt>
          <cx:pt idx="796">Fountaine Pajot</cx:pt>
          <cx:pt idx="797">Fountaine Pajot</cx:pt>
          <cx:pt idx="798">Fountaine Pajot</cx:pt>
          <cx:pt idx="799">Fountaine Pajot</cx:pt>
          <cx:pt idx="800">Fountaine Pajot</cx:pt>
          <cx:pt idx="801">Fountaine Pajot</cx:pt>
          <cx:pt idx="802">Fountaine Pajot</cx:pt>
          <cx:pt idx="803">Fountaine Pajot</cx:pt>
          <cx:pt idx="804">Fountaine Pajot</cx:pt>
          <cx:pt idx="805">Fountaine Pajot</cx:pt>
          <cx:pt idx="806">Fountaine Pajot</cx:pt>
          <cx:pt idx="807">Fountaine Pajot</cx:pt>
          <cx:pt idx="808">Fountaine Pajot</cx:pt>
          <cx:pt idx="809">Fountaine Pajot</cx:pt>
          <cx:pt idx="810">Fountaine Pajot</cx:pt>
          <cx:pt idx="811">Fountaine Pajot</cx:pt>
          <cx:pt idx="812">Fountaine Pajot</cx:pt>
          <cx:pt idx="813">Fountaine Pajot</cx:pt>
          <cx:pt idx="814">Fountaine Pajot</cx:pt>
          <cx:pt idx="815">Fountaine Pajot</cx:pt>
          <cx:pt idx="816">Fountaine Pajot</cx:pt>
          <cx:pt idx="817">Fountaine Pajot</cx:pt>
          <cx:pt idx="818">Fountaine Pajot</cx:pt>
          <cx:pt idx="819">Fountaine Pajot</cx:pt>
          <cx:pt idx="820">Fountaine Pajot</cx:pt>
          <cx:pt idx="821">Fountaine Pajot</cx:pt>
          <cx:pt idx="822">Fountaine Pajot</cx:pt>
          <cx:pt idx="823">Fountaine Pajot</cx:pt>
          <cx:pt idx="824">Fountaine Pajot</cx:pt>
          <cx:pt idx="825">Fountaine Pajot</cx:pt>
          <cx:pt idx="826">Fountaine Pajot</cx:pt>
          <cx:pt idx="827">Fountaine Pajot</cx:pt>
          <cx:pt idx="828">Fountaine Pajot</cx:pt>
          <cx:pt idx="829">Fountaine Pajot</cx:pt>
          <cx:pt idx="830">Fountaine Pajot</cx:pt>
          <cx:pt idx="831">Fountaine Pajot</cx:pt>
          <cx:pt idx="832">Fountaine Pajot</cx:pt>
          <cx:pt idx="833">Fountaine Pajot</cx:pt>
          <cx:pt idx="834">Fountaine Pajot</cx:pt>
          <cx:pt idx="835">Fountaine Pajot</cx:pt>
          <cx:pt idx="836">Fountaine Pajot</cx:pt>
          <cx:pt idx="837">Fountaine Pajot</cx:pt>
          <cx:pt idx="838">Fountaine Pajot</cx:pt>
          <cx:pt idx="839">Fountaine Pajot</cx:pt>
          <cx:pt idx="840">Fountaine Pajot</cx:pt>
          <cx:pt idx="841">Fountaine Pajot</cx:pt>
          <cx:pt idx="842">Leopard</cx:pt>
          <cx:pt idx="843">Leopard</cx:pt>
          <cx:pt idx="844">Leopard</cx:pt>
          <cx:pt idx="845">Leopard</cx:pt>
          <cx:pt idx="846">Leopard</cx:pt>
          <cx:pt idx="847">Leopard</cx:pt>
          <cx:pt idx="848">Leopard</cx:pt>
          <cx:pt idx="849">Leopard</cx:pt>
          <cx:pt idx="850">Leopard</cx:pt>
          <cx:pt idx="851">Leopard</cx:pt>
          <cx:pt idx="852">Leopard</cx:pt>
          <cx:pt idx="853">Leopard</cx:pt>
          <cx:pt idx="854">Leopard</cx:pt>
          <cx:pt idx="855">Leopard</cx:pt>
          <cx:pt idx="856">Leopard</cx:pt>
          <cx:pt idx="857">Leopard</cx:pt>
          <cx:pt idx="858">Leopard</cx:pt>
          <cx:pt idx="859">Leopard</cx:pt>
          <cx:pt idx="860">Leopard</cx:pt>
          <cx:pt idx="861">Leopard</cx:pt>
          <cx:pt idx="862">Leopard</cx:pt>
          <cx:pt idx="863">Leopard</cx:pt>
          <cx:pt idx="864">Leopard</cx:pt>
          <cx:pt idx="865">Leopard</cx:pt>
          <cx:pt idx="866">Leopard</cx:pt>
          <cx:pt idx="867">Leopard</cx:pt>
          <cx:pt idx="868">Leopard</cx:pt>
          <cx:pt idx="869">Leopard</cx:pt>
          <cx:pt idx="870">Leopard</cx:pt>
          <cx:pt idx="871">Leopard</cx:pt>
          <cx:pt idx="872">Leopard</cx:pt>
          <cx:pt idx="873">Leopard</cx:pt>
          <cx:pt idx="874">Leopard</cx:pt>
          <cx:pt idx="875">Leopard</cx:pt>
          <cx:pt idx="876">Leopard</cx:pt>
          <cx:pt idx="877">Leopard</cx:pt>
          <cx:pt idx="878">Leopard</cx:pt>
          <cx:pt idx="879">Leopard</cx:pt>
          <cx:pt idx="880">Leopard</cx:pt>
          <cx:pt idx="881">Leopard</cx:pt>
          <cx:pt idx="882">Leopard</cx:pt>
          <cx:pt idx="883">Leopard</cx:pt>
          <cx:pt idx="884">Leopard</cx:pt>
          <cx:pt idx="885">Leopard</cx:pt>
          <cx:pt idx="886">Leopard</cx:pt>
          <cx:pt idx="887">Leopard</cx:pt>
          <cx:pt idx="888">Leopard</cx:pt>
          <cx:pt idx="889">Leopard</cx:pt>
          <cx:pt idx="890">Leopard</cx:pt>
          <cx:pt idx="891">Leopard</cx:pt>
          <cx:pt idx="892">Leopard</cx:pt>
          <cx:pt idx="893">Leopard</cx:pt>
          <cx:pt idx="894">Leopard</cx:pt>
          <cx:pt idx="895">Leopard</cx:pt>
          <cx:pt idx="896">Leopard</cx:pt>
          <cx:pt idx="897">Leopard</cx:pt>
          <cx:pt idx="898">Leopard</cx:pt>
          <cx:pt idx="899">Leopard</cx:pt>
          <cx:pt idx="900">Leopard</cx:pt>
          <cx:pt idx="901">Leopard</cx:pt>
          <cx:pt idx="902">Leopard</cx:pt>
          <cx:pt idx="903">Leopard</cx:pt>
          <cx:pt idx="904">Leopard</cx:pt>
          <cx:pt idx="905">Leopard</cx:pt>
          <cx:pt idx="906">Leopard</cx:pt>
          <cx:pt idx="907">Leopard</cx:pt>
          <cx:pt idx="908">Leopard</cx:pt>
          <cx:pt idx="909">Leopard</cx:pt>
          <cx:pt idx="910">Leopard</cx:pt>
          <cx:pt idx="911">Leopard</cx:pt>
          <cx:pt idx="912">Leopard</cx:pt>
          <cx:pt idx="913">Leopard</cx:pt>
          <cx:pt idx="914">Leopard</cx:pt>
          <cx:pt idx="915">Leopard</cx:pt>
          <cx:pt idx="916">Leopard</cx:pt>
          <cx:pt idx="917">Leopard</cx:pt>
          <cx:pt idx="918">Leopard</cx:pt>
          <cx:pt idx="919">Leopard</cx:pt>
          <cx:pt idx="920">Leopard</cx:pt>
          <cx:pt idx="921">Leopard</cx:pt>
          <cx:pt idx="922">Leopard</cx:pt>
          <cx:pt idx="923">Leopard</cx:pt>
          <cx:pt idx="924">Leopard</cx:pt>
          <cx:pt idx="925">Leopard</cx:pt>
          <cx:pt idx="926">Leopard</cx:pt>
          <cx:pt idx="927">Leopard</cx:pt>
          <cx:pt idx="928">Leopard</cx:pt>
          <cx:pt idx="929">Leopard</cx:pt>
          <cx:pt idx="930">Leopard</cx:pt>
          <cx:pt idx="931">Nautitech</cx:pt>
          <cx:pt idx="932">Nautitech</cx:pt>
          <cx:pt idx="933">Nautitech</cx:pt>
          <cx:pt idx="934">Nautitech</cx:pt>
          <cx:pt idx="935">Nautitech</cx:pt>
          <cx:pt idx="936">Nautitech</cx:pt>
          <cx:pt idx="937">Nautitech</cx:pt>
          <cx:pt idx="938">Nautitech</cx:pt>
          <cx:pt idx="939">Nautitech</cx:pt>
          <cx:pt idx="940">Nautitech</cx:pt>
          <cx:pt idx="941">Nautitech</cx:pt>
          <cx:pt idx="942">Nautitech</cx:pt>
          <cx:pt idx="943">Nautitech</cx:pt>
          <cx:pt idx="944">Nautitech</cx:pt>
          <cx:pt idx="945">Nautitech</cx:pt>
          <cx:pt idx="946">Nautitech</cx:pt>
          <cx:pt idx="947">Nautitech</cx:pt>
          <cx:pt idx="948">Nautitech</cx:pt>
          <cx:pt idx="949">Nautitech</cx:pt>
          <cx:pt idx="950">Nautitech</cx:pt>
          <cx:pt idx="951">Nautitech</cx:pt>
          <cx:pt idx="952">Nautitech</cx:pt>
          <cx:pt idx="953">Nautitech</cx:pt>
          <cx:pt idx="954">Nautitech</cx:pt>
          <cx:pt idx="955">Nautitech</cx:pt>
          <cx:pt idx="956">Nautitech</cx:pt>
          <cx:pt idx="957">Nautitech</cx:pt>
          <cx:pt idx="958">Nautitech</cx:pt>
          <cx:pt idx="959">Nautitech</cx:pt>
          <cx:pt idx="960">Nautitech</cx:pt>
          <cx:pt idx="961">Nautitech</cx:pt>
          <cx:pt idx="962">Nautitech</cx:pt>
          <cx:pt idx="963">Nautitech</cx:pt>
          <cx:pt idx="964">Nautitech</cx:pt>
          <cx:pt idx="965">Nautitech</cx:pt>
          <cx:pt idx="966">Nautitech</cx:pt>
          <cx:pt idx="967">Nautitech</cx:pt>
          <cx:pt idx="968">Nautitech</cx:pt>
          <cx:pt idx="969">Nautitech</cx:pt>
          <cx:pt idx="970">Nautitech</cx:pt>
          <cx:pt idx="971">Nautitech</cx:pt>
          <cx:pt idx="972">Nautitech</cx:pt>
          <cx:pt idx="973">Nautitech</cx:pt>
          <cx:pt idx="974">Nautitech</cx:pt>
          <cx:pt idx="975">Nautitech</cx:pt>
          <cx:pt idx="976">Nautitech</cx:pt>
          <cx:pt idx="977">Nautitech</cx:pt>
          <cx:pt idx="978">Nautitech</cx:pt>
          <cx:pt idx="979">Nautitech</cx:pt>
          <cx:pt idx="980">Nautitech</cx:pt>
          <cx:pt idx="981">Nautitech</cx:pt>
          <cx:pt idx="982">Nautitech</cx:pt>
          <cx:pt idx="983">Nautitech</cx:pt>
          <cx:pt idx="984">Nautitech</cx:pt>
          <cx:pt idx="985">Nautitech</cx:pt>
          <cx:pt idx="986">Nautitech</cx:pt>
          <cx:pt idx="987">Nautitech</cx:pt>
          <cx:pt idx="988">Nautitech</cx:pt>
          <cx:pt idx="989">Nautitech</cx:pt>
          <cx:pt idx="990">Nautitech</cx:pt>
          <cx:pt idx="991">Nautitech</cx:pt>
          <cx:pt idx="992">Nautitech</cx:pt>
          <cx:pt idx="993">Nautitech</cx:pt>
          <cx:pt idx="994">Nautitech</cx:pt>
          <cx:pt idx="995">Nautitech</cx:pt>
          <cx:pt idx="996">Nautitech</cx:pt>
          <cx:pt idx="997">Nautitech</cx:pt>
          <cx:pt idx="998">Nautitech</cx:pt>
          <cx:pt idx="999">Nautitech</cx:pt>
          <cx:pt idx="1000">Nautitech</cx:pt>
          <cx:pt idx="1001">Nautitech</cx:pt>
          <cx:pt idx="1002">Nautitech</cx:pt>
          <cx:pt idx="1003">Nautitech</cx:pt>
          <cx:pt idx="1004">Nautitech</cx:pt>
          <cx:pt idx="1005">Nautitech</cx:pt>
          <cx:pt idx="1006">Nautitech</cx:pt>
          <cx:pt idx="1007">Nautitech</cx:pt>
          <cx:pt idx="1008">Nautitech</cx:pt>
          <cx:pt idx="1009">Nautitech</cx:pt>
          <cx:pt idx="1010">Nautitech</cx:pt>
          <cx:pt idx="1011">Bali</cx:pt>
          <cx:pt idx="1012">Bali</cx:pt>
          <cx:pt idx="1013">Bali</cx:pt>
          <cx:pt idx="1014">Bali</cx:pt>
          <cx:pt idx="1015">Bali</cx:pt>
          <cx:pt idx="1016">Bali</cx:pt>
          <cx:pt idx="1017">Bali</cx:pt>
          <cx:pt idx="1018">Bali</cx:pt>
          <cx:pt idx="1019">Bali</cx:pt>
          <cx:pt idx="1020">Bali</cx:pt>
          <cx:pt idx="1021">Bali</cx:pt>
          <cx:pt idx="1022">Bali</cx:pt>
          <cx:pt idx="1023">Bali</cx:pt>
          <cx:pt idx="1024">Bali</cx:pt>
          <cx:pt idx="1025">Bali</cx:pt>
          <cx:pt idx="1026">Bali</cx:pt>
          <cx:pt idx="1027">Bali</cx:pt>
          <cx:pt idx="1028">Bali</cx:pt>
          <cx:pt idx="1029">Bali</cx:pt>
          <cx:pt idx="1030">Bali</cx:pt>
          <cx:pt idx="1031">Bali</cx:pt>
          <cx:pt idx="1032">Bali</cx:pt>
          <cx:pt idx="1033">Bali</cx:pt>
          <cx:pt idx="1034">Bali</cx:pt>
          <cx:pt idx="1035">Bali</cx:pt>
          <cx:pt idx="1036">Bali</cx:pt>
          <cx:pt idx="1037">Bali</cx:pt>
          <cx:pt idx="1038">Bali</cx:pt>
          <cx:pt idx="1039">Bali</cx:pt>
          <cx:pt idx="1040">Bali</cx:pt>
          <cx:pt idx="1041">Bali</cx:pt>
          <cx:pt idx="1042">Bali</cx:pt>
          <cx:pt idx="1043">Bali</cx:pt>
          <cx:pt idx="1044">Bali</cx:pt>
          <cx:pt idx="1045">Bali</cx:pt>
          <cx:pt idx="1046">Bali</cx:pt>
          <cx:pt idx="1047">Bali</cx:pt>
          <cx:pt idx="1048">Bali</cx:pt>
          <cx:pt idx="1049">Bali</cx:pt>
          <cx:pt idx="1050">Bali</cx:pt>
          <cx:pt idx="1051">Bali</cx:pt>
          <cx:pt idx="1052">Bali</cx:pt>
          <cx:pt idx="1053">Bali</cx:pt>
          <cx:pt idx="1054">Bali</cx:pt>
          <cx:pt idx="1055">Bali</cx:pt>
          <cx:pt idx="1056">Bali</cx:pt>
          <cx:pt idx="1057">Bali</cx:pt>
          <cx:pt idx="1058">Bali</cx:pt>
          <cx:pt idx="1059">Bali</cx:pt>
          <cx:pt idx="1060">Bali</cx:pt>
          <cx:pt idx="1061">Bali</cx:pt>
          <cx:pt idx="1062">Bali</cx:pt>
          <cx:pt idx="1063">Bali</cx:pt>
          <cx:pt idx="1064">Bali</cx:pt>
          <cx:pt idx="1065">Broadblue</cx:pt>
          <cx:pt idx="1066">Broadblue</cx:pt>
          <cx:pt idx="1067">Broadblue</cx:pt>
          <cx:pt idx="1068">Broadblue</cx:pt>
          <cx:pt idx="1069">Broadblue</cx:pt>
          <cx:pt idx="1070">Broadblue</cx:pt>
          <cx:pt idx="1071">Broadblue</cx:pt>
          <cx:pt idx="1072">Broadblue</cx:pt>
          <cx:pt idx="1073">Broadblue</cx:pt>
          <cx:pt idx="1074">Broadblue</cx:pt>
          <cx:pt idx="1075">Broadblue</cx:pt>
          <cx:pt idx="1076">Broadblue</cx:pt>
          <cx:pt idx="1077">Broadblue</cx:pt>
          <cx:pt idx="1078">Broadblue</cx:pt>
          <cx:pt idx="1079">Broadblue</cx:pt>
          <cx:pt idx="1080">Privilege</cx:pt>
          <cx:pt idx="1081">Privilege</cx:pt>
          <cx:pt idx="1082">Privilege</cx:pt>
          <cx:pt idx="1083">Privilege</cx:pt>
          <cx:pt idx="1084">Privilege</cx:pt>
          <cx:pt idx="1085">Privilege</cx:pt>
          <cx:pt idx="1086">Privilege</cx:pt>
          <cx:pt idx="1087">Privilege</cx:pt>
          <cx:pt idx="1088">Privilege</cx:pt>
          <cx:pt idx="1089">Privilege</cx:pt>
          <cx:pt idx="1090">Privilege</cx:pt>
          <cx:pt idx="1091">Privilege</cx:pt>
          <cx:pt idx="1092">Privilege</cx:pt>
          <cx:pt idx="1093">Privilege</cx:pt>
          <cx:pt idx="1094">Seawind</cx:pt>
          <cx:pt idx="1095">Seawind</cx:pt>
          <cx:pt idx="1096">Seawind</cx:pt>
          <cx:pt idx="1097">Seawind</cx:pt>
          <cx:pt idx="1098">Seawind</cx:pt>
          <cx:pt idx="1099">Seawind</cx:pt>
          <cx:pt idx="1100">Seawind</cx:pt>
          <cx:pt idx="1101">Outremer</cx:pt>
          <cx:pt idx="1102">Outremer</cx:pt>
          <cx:pt idx="1103">Outremer</cx:pt>
          <cx:pt idx="1104">Outremer</cx:pt>
          <cx:pt idx="1105">Outremer</cx:pt>
          <cx:pt idx="1106">Outremer</cx:pt>
          <cx:pt idx="1107">Outremer</cx:pt>
          <cx:pt idx="1108">Voyage Yachts</cx:pt>
          <cx:pt idx="1109">Voyage Yachts</cx:pt>
          <cx:pt idx="1110">Voyage Yachts</cx:pt>
          <cx:pt idx="1111">Voyage Yachts</cx:pt>
          <cx:pt idx="1112">Voyage Yachts</cx:pt>
          <cx:pt idx="1113">Voyage Yachts</cx:pt>
        </cx:lvl>
      </cx:strDim>
      <cx:numDim type="val">
        <cx:f>Sheet1!$F$2:$F$1115</cx:f>
        <cx:lvl ptCount="1114" formatCode="G/通用格式">
          <cx:pt idx="0">204921</cx:pt>
          <cx:pt idx="1">315575</cx:pt>
          <cx:pt idx="2">400537</cx:pt>
          <cx:pt idx="3">364125</cx:pt>
          <cx:pt idx="4">358056</cx:pt>
          <cx:pt idx="5">327968</cx:pt>
          <cx:pt idx="6">327712</cx:pt>
          <cx:pt idx="7">326753</cx:pt>
          <cx:pt idx="8">326499</cx:pt>
          <cx:pt idx="9">315821</cx:pt>
          <cx:pt idx="10">309506</cx:pt>
          <cx:pt idx="11">460769</cx:pt>
          <cx:pt idx="12">429000</cx:pt>
          <cx:pt idx="13">460370</cx:pt>
          <cx:pt idx="14">460011</cx:pt>
          <cx:pt idx="15">515334</cx:pt>
          <cx:pt idx="16">464500</cx:pt>
          <cx:pt idx="17">515844</cx:pt>
          <cx:pt idx="18">515844</cx:pt>
          <cx:pt idx="19">473362</cx:pt>
          <cx:pt idx="20">400850</cx:pt>
          <cx:pt idx="21">454706</cx:pt>
          <cx:pt idx="22">455156</cx:pt>
          <cx:pt idx="23">340000</cx:pt>
          <cx:pt idx="24">1033538</cx:pt>
          <cx:pt idx="25">1033538</cx:pt>
          <cx:pt idx="26">1033538</cx:pt>
          <cx:pt idx="27">1032492</cx:pt>
          <cx:pt idx="28">911945</cx:pt>
          <cx:pt idx="29">911022</cx:pt>
          <cx:pt idx="30">838989</cx:pt>
          <cx:pt idx="31">838140</cx:pt>
          <cx:pt idx="32">949000</cx:pt>
          <cx:pt idx="33">210000</cx:pt>
          <cx:pt idx="34">149000</cx:pt>
          <cx:pt idx="35">335000</cx:pt>
          <cx:pt idx="36">399000</cx:pt>
          <cx:pt idx="37">327591</cx:pt>
          <cx:pt idx="38">267331</cx:pt>
          <cx:pt idx="39">312493</cx:pt>
          <cx:pt idx="40">340000</cx:pt>
          <cx:pt idx="41">461585</cx:pt>
          <cx:pt idx="42">650000</cx:pt>
          <cx:pt idx="43">534050</cx:pt>
          <cx:pt idx="44">557470</cx:pt>
          <cx:pt idx="45">297369</cx:pt>
          <cx:pt idx="46">382331</cx:pt>
          <cx:pt idx="47">511198</cx:pt>
          <cx:pt idx="48">455156</cx:pt>
          <cx:pt idx="49">388703</cx:pt>
          <cx:pt idx="50">388400</cx:pt>
          <cx:pt idx="51">362911</cx:pt>
          <cx:pt idx="52">558110</cx:pt>
          <cx:pt idx="53">522848</cx:pt>
          <cx:pt idx="54">495000</cx:pt>
          <cx:pt idx="55">522510</cx:pt>
          <cx:pt idx="56">547167</cx:pt>
          <cx:pt idx="57">546613</cx:pt>
          <cx:pt idx="58">546613</cx:pt>
          <cx:pt idx="59">545648</cx:pt>
          <cx:pt idx="60">545648</cx:pt>
          <cx:pt idx="61">544184</cx:pt>
          <cx:pt idx="62">543760</cx:pt>
          <cx:pt idx="63">333781</cx:pt>
          <cx:pt idx="64">357702</cx:pt>
          <cx:pt idx="65">358335</cx:pt>
          <cx:pt idx="66">840000</cx:pt>
          <cx:pt idx="67">546187</cx:pt>
          <cx:pt idx="68">521912</cx:pt>
          <cx:pt idx="69">516769</cx:pt>
          <cx:pt idx="70">510689</cx:pt>
          <cx:pt idx="71">510689</cx:pt>
          <cx:pt idx="72">509271</cx:pt>
          <cx:pt idx="73">498152</cx:pt>
          <cx:pt idx="74">497146</cx:pt>
          <cx:pt idx="75">474211</cx:pt>
          <cx:pt idx="76">472895</cx:pt>
          <cx:pt idx="77">472895</cx:pt>
          <cx:pt idx="78">836660</cx:pt>
          <cx:pt idx="79">690000</cx:pt>
          <cx:pt idx="80">627812</cx:pt>
          <cx:pt idx="81">924104</cx:pt>
          <cx:pt idx="82">923169</cx:pt>
          <cx:pt idx="83">843556</cx:pt>
          <cx:pt idx="84">1093227</cx:pt>
          <cx:pt idx="85">1094334</cx:pt>
          <cx:pt idx="86">1100414</cx:pt>
          <cx:pt idx="87">279663</cx:pt>
          <cx:pt idx="88">267025</cx:pt>
          <cx:pt idx="89">265811</cx:pt>
          <cx:pt idx="90">401256</cx:pt>
          <cx:pt idx="91">334380</cx:pt>
          <cx:pt idx="92">327389</cx:pt>
          <cx:pt idx="93">303982</cx:pt>
          <cx:pt idx="94">303982</cx:pt>
          <cx:pt idx="95">303437</cx:pt>
          <cx:pt idx="96">279380</cx:pt>
          <cx:pt idx="97">776032</cx:pt>
          <cx:pt idx="98">279162</cx:pt>
          <cx:pt idx="99">338636</cx:pt>
          <cx:pt idx="100">310083</cx:pt>
          <cx:pt idx="101">303674</cx:pt>
          <cx:pt idx="102">303674</cx:pt>
          <cx:pt idx="103">303437</cx:pt>
          <cx:pt idx="104">303437</cx:pt>
          <cx:pt idx="105">363562</cx:pt>
          <cx:pt idx="106">333174</cx:pt>
          <cx:pt idx="107">333556</cx:pt>
          <cx:pt idx="108">220078</cx:pt>
          <cx:pt idx="109">242510</cx:pt>
          <cx:pt idx="110">497146</cx:pt>
          <cx:pt idx="111">484598</cx:pt>
          <cx:pt idx="112">483808</cx:pt>
          <cx:pt idx="113">472420</cx:pt>
          <cx:pt idx="114">472029</cx:pt>
          <cx:pt idx="115">462000</cx:pt>
          <cx:pt idx="116">424393</cx:pt>
          <cx:pt idx="117">499000</cx:pt>
          <cx:pt idx="118">1033538</cx:pt>
          <cx:pt idx="119">1003140</cx:pt>
          <cx:pt idx="120">1003140</cx:pt>
          <cx:pt idx="121">997060</cx:pt>
          <cx:pt idx="122">972741</cx:pt>
          <cx:pt idx="123">972741</cx:pt>
          <cx:pt idx="124">753875</cx:pt>
          <cx:pt idx="125">799000</cx:pt>
          <cx:pt idx="126">218259</cx:pt>
          <cx:pt idx="127">363145</cx:pt>
          <cx:pt idx="128">340459</cx:pt>
          <cx:pt idx="129">340069</cx:pt>
          <cx:pt idx="130">486404</cx:pt>
          <cx:pt idx="131">485879</cx:pt>
          <cx:pt idx="132">485500</cx:pt>
          <cx:pt idx="133">483383</cx:pt>
          <cx:pt idx="134">482595</cx:pt>
          <cx:pt idx="135">479927</cx:pt>
          <cx:pt idx="136">478957</cx:pt>
          <cx:pt idx="137">474211</cx:pt>
          <cx:pt idx="138">473667</cx:pt>
          <cx:pt idx="139">472895</cx:pt>
          <cx:pt idx="140">465165</cx:pt>
          <cx:pt idx="141">464407</cx:pt>
          <cx:pt idx="142">455973</cx:pt>
          <cx:pt idx="143">455973</cx:pt>
          <cx:pt idx="144">455627</cx:pt>
          <cx:pt idx="145">448677</cx:pt>
          <cx:pt idx="146">430455</cx:pt>
          <cx:pt idx="147">836660</cx:pt>
          <cx:pt idx="148">486371</cx:pt>
          <cx:pt idx="149">503208</cx:pt>
          <cx:pt idx="150">499000</cx:pt>
          <cx:pt idx="151">504030</cx:pt>
          <cx:pt idx="152">495000</cx:pt>
          <cx:pt idx="153">480000</cx:pt>
          <cx:pt idx="154">437308</cx:pt>
          <cx:pt idx="155">436950</cx:pt>
          <cx:pt idx="156">400142</cx:pt>
          <cx:pt idx="157">557470</cx:pt>
          <cx:pt idx="158">556561</cx:pt>
          <cx:pt idx="159">546539</cx:pt>
          <cx:pt idx="160">545648</cx:pt>
          <cx:pt idx="161">522848</cx:pt>
          <cx:pt idx="162">516769</cx:pt>
          <cx:pt idx="163">516769</cx:pt>
          <cx:pt idx="164">516246</cx:pt>
          <cx:pt idx="165">515844</cx:pt>
          <cx:pt idx="166">510302</cx:pt>
          <cx:pt idx="167">510103</cx:pt>
          <cx:pt idx="168">509271</cx:pt>
          <cx:pt idx="169">534050</cx:pt>
          <cx:pt idx="170">516246</cx:pt>
          <cx:pt idx="171">510302</cx:pt>
          <cx:pt idx="172">419070</cx:pt>
          <cx:pt idx="173">302224</cx:pt>
          <cx:pt idx="174">301925</cx:pt>
          <cx:pt idx="175">474302</cx:pt>
          <cx:pt idx="176">474278</cx:pt>
          <cx:pt idx="177">468132</cx:pt>
          <cx:pt idx="178">467658</cx:pt>
          <cx:pt idx="179">460836</cx:pt>
          <cx:pt idx="180">455973</cx:pt>
          <cx:pt idx="181">418744</cx:pt>
          <cx:pt idx="182">594737</cx:pt>
          <cx:pt idx="183">486056</cx:pt>
          <cx:pt idx="184">485500</cx:pt>
          <cx:pt idx="185">705237</cx:pt>
          <cx:pt idx="186">499000</cx:pt>
          <cx:pt idx="187">486371</cx:pt>
          <cx:pt idx="188">480291</cx:pt>
          <cx:pt idx="189">479740</cx:pt>
          <cx:pt idx="190">709128</cx:pt>
          <cx:pt idx="191">302570</cx:pt>
          <cx:pt idx="192">1075000</cx:pt>
          <cx:pt idx="193">1260030</cx:pt>
          <cx:pt idx="194">1273178</cx:pt>
          <cx:pt idx="195">601193</cx:pt>
          <cx:pt idx="196">600212</cx:pt>
          <cx:pt idx="197">600212</cx:pt>
          <cx:pt idx="198">577127</cx:pt>
          <cx:pt idx="199">575961</cx:pt>
          <cx:pt idx="200">546539</cx:pt>
          <cx:pt idx="201">545648</cx:pt>
          <cx:pt idx="202">535008</cx:pt>
          <cx:pt idx="203">522319</cx:pt>
          <cx:pt idx="204">521397</cx:pt>
          <cx:pt idx="205">516176</cx:pt>
          <cx:pt idx="206">515334</cx:pt>
          <cx:pt idx="207">649900</cx:pt>
          <cx:pt idx="208">649900</cx:pt>
          <cx:pt idx="209">874616</cx:pt>
          <cx:pt idx="210">873900</cx:pt>
          <cx:pt idx="211">788937</cx:pt>
          <cx:pt idx="212">594737</cx:pt>
          <cx:pt idx="213">557773</cx:pt>
          <cx:pt idx="214">515844</cx:pt>
          <cx:pt idx="215">594150</cx:pt>
          <cx:pt idx="216">544435</cx:pt>
          <cx:pt idx="217">544435</cx:pt>
          <cx:pt idx="218">666903</cx:pt>
          <cx:pt idx="219">641439</cx:pt>
          <cx:pt idx="220">616475</cx:pt>
          <cx:pt idx="221">615851</cx:pt>
          <cx:pt idx="222">595120</cx:pt>
          <cx:pt idx="223">594150</cx:pt>
          <cx:pt idx="224">716932</cx:pt>
          <cx:pt idx="225">486371</cx:pt>
          <cx:pt idx="226">715405</cx:pt>
          <cx:pt idx="227">1082175</cx:pt>
          <cx:pt idx="228">875796</cx:pt>
          <cx:pt idx="229">875114</cx:pt>
          <cx:pt idx="230">849625</cx:pt>
          <cx:pt idx="231">789584</cx:pt>
          <cx:pt idx="232">788937</cx:pt>
          <cx:pt idx="233">788937</cx:pt>
          <cx:pt idx="234">551710</cx:pt>
          <cx:pt idx="235">590000</cx:pt>
          <cx:pt idx="236">599000</cx:pt>
          <cx:pt idx="237">665000</cx:pt>
          <cx:pt idx="238">486371</cx:pt>
          <cx:pt idx="239">485879</cx:pt>
          <cx:pt idx="240">485500</cx:pt>
          <cx:pt idx="241">485020</cx:pt>
          <cx:pt idx="242">483565</cx:pt>
          <cx:pt idx="243">478957</cx:pt>
          <cx:pt idx="244">461585</cx:pt>
          <cx:pt idx="245">460769</cx:pt>
          <cx:pt idx="246">443364</cx:pt>
          <cx:pt idx="247">443019</cx:pt>
          <cx:pt idx="248">359017</cx:pt>
          <cx:pt idx="249">589000</cx:pt>
          <cx:pt idx="250">589000</cx:pt>
          <cx:pt idx="251">702976</cx:pt>
          <cx:pt idx="252">699635</cx:pt>
          <cx:pt idx="253">668327</cx:pt>
          <cx:pt idx="254">666903</cx:pt>
          <cx:pt idx="255">601275</cx:pt>
          <cx:pt idx="256">545000</cx:pt>
          <cx:pt idx="257">549000</cx:pt>
          <cx:pt idx="258">529000</cx:pt>
          <cx:pt idx="259">394469</cx:pt>
          <cx:pt idx="260">394079</cx:pt>
          <cx:pt idx="261">389097</cx:pt>
          <cx:pt idx="262">381953</cx:pt>
          <cx:pt idx="263">545000</cx:pt>
          <cx:pt idx="264">545000</cx:pt>
          <cx:pt idx="265">680000</cx:pt>
          <cx:pt idx="266">599000</cx:pt>
          <cx:pt idx="267">791947</cx:pt>
          <cx:pt idx="268">575000</cx:pt>
          <cx:pt idx="269">785793</cx:pt>
          <cx:pt idx="270">600000</cx:pt>
          <cx:pt idx="271">600000</cx:pt>
          <cx:pt idx="272">582600</cx:pt>
          <cx:pt idx="273">582024</cx:pt>
          <cx:pt idx="274">582024</cx:pt>
          <cx:pt idx="275">571486</cx:pt>
          <cx:pt idx="276">570830</cx:pt>
          <cx:pt idx="277">394776</cx:pt>
          <cx:pt idx="278">398110</cx:pt>
          <cx:pt idx="279">398420</cx:pt>
          <cx:pt idx="280">413415</cx:pt>
          <cx:pt idx="281">510689</cx:pt>
          <cx:pt idx="282">510172</cx:pt>
          <cx:pt idx="283">509775</cx:pt>
          <cx:pt idx="284">480291</cx:pt>
          <cx:pt idx="285">479805</cx:pt>
          <cx:pt idx="286">479431</cx:pt>
          <cx:pt idx="287">479431</cx:pt>
          <cx:pt idx="288">473732</cx:pt>
          <cx:pt idx="289">473362</cx:pt>
          <cx:pt idx="290">472895</cx:pt>
          <cx:pt idx="291">461225</cx:pt>
          <cx:pt idx="292">459620</cx:pt>
          <cx:pt idx="293">459155</cx:pt>
          <cx:pt idx="294">458344</cx:pt>
          <cx:pt idx="295">458344</cx:pt>
          <cx:pt idx="296">425144</cx:pt>
          <cx:pt idx="297">423599</cx:pt>
          <cx:pt idx="298">569899</cx:pt>
          <cx:pt idx="299">569899</cx:pt>
          <cx:pt idx="300">541087</cx:pt>
          <cx:pt idx="301">364359</cx:pt>
          <cx:pt idx="302">522848</cx:pt>
          <cx:pt idx="303">522248</cx:pt>
          <cx:pt idx="304">485155</cx:pt>
          <cx:pt idx="305">484286</cx:pt>
          <cx:pt idx="306">557060</cx:pt>
          <cx:pt idx="307">556076</cx:pt>
          <cx:pt idx="308">540119</cx:pt>
          <cx:pt idx="309">516246</cx:pt>
          <cx:pt idx="310">515844</cx:pt>
          <cx:pt idx="311">515334</cx:pt>
          <cx:pt idx="312">509775</cx:pt>
          <cx:pt idx="313">480291</cx:pt>
          <cx:pt idx="314">479431</cx:pt>
          <cx:pt idx="315">460836</cx:pt>
          <cx:pt idx="316">460370</cx:pt>
          <cx:pt idx="317">449087</cx:pt>
          <cx:pt idx="318">619012</cx:pt>
          <cx:pt idx="319">363765</cx:pt>
          <cx:pt idx="320">385427</cx:pt>
          <cx:pt idx="321">540677</cx:pt>
          <cx:pt idx="322">411055</cx:pt>
          <cx:pt idx="323">509775</cx:pt>
          <cx:pt idx="324">484664</cx:pt>
          <cx:pt idx="325">483808</cx:pt>
          <cx:pt idx="326">1100000</cx:pt>
          <cx:pt idx="327">995000</cx:pt>
          <cx:pt idx="328">1155130</cx:pt>
          <cx:pt idx="329">547167</cx:pt>
          <cx:pt idx="330">480291</cx:pt>
          <cx:pt idx="331">479805</cx:pt>
          <cx:pt idx="332">1045000</cx:pt>
          <cx:pt idx="333">330000</cx:pt>
          <cx:pt idx="334">498530</cx:pt>
          <cx:pt idx="335">498026</cx:pt>
          <cx:pt idx="336">451515</cx:pt>
          <cx:pt idx="337">200071</cx:pt>
          <cx:pt idx="338">431217</cx:pt>
          <cx:pt idx="339">411782</cx:pt>
          <cx:pt idx="340">498530</cx:pt>
          <cx:pt idx="341">431654</cx:pt>
          <cx:pt idx="342">510689</cx:pt>
          <cx:pt idx="343">546187</cx:pt>
          <cx:pt idx="344">411782</cx:pt>
          <cx:pt idx="345">411461</cx:pt>
          <cx:pt idx="346">309000</cx:pt>
          <cx:pt idx="347">280000</cx:pt>
          <cx:pt idx="348">280000</cx:pt>
          <cx:pt idx="349">435736</cx:pt>
          <cx:pt idx="350">347755</cx:pt>
          <cx:pt idx="351">525000</cx:pt>
          <cx:pt idx="352">521912</cx:pt>
          <cx:pt idx="353">217486</cx:pt>
          <cx:pt idx="354">503208</cx:pt>
          <cx:pt idx="355">425000</cx:pt>
          <cx:pt idx="356">285000</cx:pt>
          <cx:pt idx="357">275000</cx:pt>
          <cx:pt idx="358">195000</cx:pt>
          <cx:pt idx="359">279380</cx:pt>
          <cx:pt idx="360">279162</cx:pt>
          <cx:pt idx="361">267233</cx:pt>
          <cx:pt idx="362">412675</cx:pt>
          <cx:pt idx="363">412997</cx:pt>
          <cx:pt idx="364">521397</cx:pt>
          <cx:pt idx="365">545648</cx:pt>
          <cx:pt idx="366">430881</cx:pt>
          <cx:pt idx="367">388400</cx:pt>
          <cx:pt idx="368">388400</cx:pt>
          <cx:pt idx="369">388400</cx:pt>
          <cx:pt idx="370">376652</cx:pt>
          <cx:pt idx="371">376262</cx:pt>
          <cx:pt idx="372">346276</cx:pt>
          <cx:pt idx="373">345919</cx:pt>
          <cx:pt idx="374">334126</cx:pt>
          <cx:pt idx="375">333781</cx:pt>
          <cx:pt idx="376">313471</cx:pt>
          <cx:pt idx="377">313147</cx:pt>
          <cx:pt idx="378">359000</cx:pt>
          <cx:pt idx="379">553247</cx:pt>
          <cx:pt idx="380">667562</cx:pt>
          <cx:pt idx="381">606875</cx:pt>
          <cx:pt idx="382">546613</cx:pt>
          <cx:pt idx="383">267025</cx:pt>
          <cx:pt idx="384">217261</cx:pt>
          <cx:pt idx="385">310061</cx:pt>
          <cx:pt idx="386">479431</cx:pt>
          <cx:pt idx="387">325000</cx:pt>
          <cx:pt idx="388">475000</cx:pt>
          <cx:pt idx="389">533522</cx:pt>
          <cx:pt idx="390">516246</cx:pt>
          <cx:pt idx="391">515844</cx:pt>
          <cx:pt idx="392">510725</cx:pt>
          <cx:pt idx="393">510302</cx:pt>
          <cx:pt idx="394">510172</cx:pt>
          <cx:pt idx="395">472895</cx:pt>
          <cx:pt idx="396">437734</cx:pt>
          <cx:pt idx="397">462084</cx:pt>
          <cx:pt idx="398">448644</cx:pt>
          <cx:pt idx="399">407335</cx:pt>
          <cx:pt idx="400">389097</cx:pt>
          <cx:pt idx="401">499000</cx:pt>
          <cx:pt idx="402">499000</cx:pt>
          <cx:pt idx="403">499000</cx:pt>
          <cx:pt idx="404">443813</cx:pt>
          <cx:pt idx="405">325000</cx:pt>
          <cx:pt idx="406">297902</cx:pt>
          <cx:pt idx="407">333781</cx:pt>
          <cx:pt idx="408">206095</cx:pt>
          <cx:pt idx="409">327968</cx:pt>
          <cx:pt idx="410">327712</cx:pt>
          <cx:pt idx="411">380000</cx:pt>
          <cx:pt idx="412">345000</cx:pt>
          <cx:pt idx="413">345000</cx:pt>
          <cx:pt idx="414">424812</cx:pt>
          <cx:pt idx="415">479431</cx:pt>
          <cx:pt idx="416">721467</cx:pt>
          <cx:pt idx="417">589128</cx:pt>
          <cx:pt idx="418">588087</cx:pt>
          <cx:pt idx="419">576531</cx:pt>
          <cx:pt idx="420">575961</cx:pt>
          <cx:pt idx="421">236447</cx:pt>
          <cx:pt idx="422">264804</cx:pt>
          <cx:pt idx="423">264597</cx:pt>
          <cx:pt idx="424">217486</cx:pt>
          <cx:pt idx="425">217261</cx:pt>
          <cx:pt idx="426">431327</cx:pt>
          <cx:pt idx="427">303437</cx:pt>
          <cx:pt idx="428">303674</cx:pt>
          <cx:pt idx="429">461225</cx:pt>
          <cx:pt idx="430">267025</cx:pt>
          <cx:pt idx="431">267025</cx:pt>
          <cx:pt idx="432">349000</cx:pt>
          <cx:pt idx="433">450000</cx:pt>
          <cx:pt idx="434">449000</cx:pt>
          <cx:pt idx="435">515334</cx:pt>
          <cx:pt idx="436">515334</cx:pt>
          <cx:pt idx="437">461585</cx:pt>
          <cx:pt idx="438">423929</cx:pt>
          <cx:pt idx="439">325000</cx:pt>
          <cx:pt idx="440">423599</cx:pt>
          <cx:pt idx="441">418330</cx:pt>
          <cx:pt idx="442">226900</cx:pt>
          <cx:pt idx="443">314925</cx:pt>
          <cx:pt idx="444">376556</cx:pt>
          <cx:pt idx="445">376262</cx:pt>
          <cx:pt idx="446">310000</cx:pt>
          <cx:pt idx="447">394877</cx:pt>
          <cx:pt idx="448">267301</cx:pt>
          <cx:pt idx="449">303437</cx:pt>
          <cx:pt idx="450">303751</cx:pt>
          <cx:pt idx="451">309506</cx:pt>
          <cx:pt idx="452">517759</cx:pt>
          <cx:pt idx="453">219000</cx:pt>
          <cx:pt idx="454">225000</cx:pt>
          <cx:pt idx="455">303395</cx:pt>
          <cx:pt idx="456">231042</cx:pt>
          <cx:pt idx="457">235000</cx:pt>
          <cx:pt idx="458">349833</cx:pt>
          <cx:pt idx="459">349560</cx:pt>
          <cx:pt idx="460">379000</cx:pt>
          <cx:pt idx="461">320000</cx:pt>
          <cx:pt idx="462">320000</cx:pt>
          <cx:pt idx="463">302787</cx:pt>
          <cx:pt idx="464">358698</cx:pt>
          <cx:pt idx="465">325285</cx:pt>
          <cx:pt idx="466">321976</cx:pt>
          <cx:pt idx="467">321644</cx:pt>
          <cx:pt idx="468">309826</cx:pt>
          <cx:pt idx="469">394469</cx:pt>
          <cx:pt idx="470">339729</cx:pt>
          <cx:pt idx="471">309506</cx:pt>
          <cx:pt idx="472">297560</cx:pt>
          <cx:pt idx="473">358056</cx:pt>
          <cx:pt idx="474">338900</cx:pt>
          <cx:pt idx="475">338636</cx:pt>
          <cx:pt idx="476">338028</cx:pt>
          <cx:pt idx="477">337640</cx:pt>
          <cx:pt idx="478">327968</cx:pt>
          <cx:pt idx="479">327712</cx:pt>
          <cx:pt idx="480">303982</cx:pt>
          <cx:pt idx="481">303633</cx:pt>
          <cx:pt idx="482">396000</cx:pt>
          <cx:pt idx="483">389900</cx:pt>
          <cx:pt idx="484">375000</cx:pt>
          <cx:pt idx="485">303982</cx:pt>
          <cx:pt idx="486">297902</cx:pt>
          <cx:pt idx="487">400537</cx:pt>
          <cx:pt idx="488">363194</cx:pt>
          <cx:pt idx="489">362911</cx:pt>
          <cx:pt idx="490">358335</cx:pt>
          <cx:pt idx="491">297902</cx:pt>
          <cx:pt idx="492">297676</cx:pt>
          <cx:pt idx="493">309079</cx:pt>
          <cx:pt idx="494">297369</cx:pt>
          <cx:pt idx="495">349000</cx:pt>
          <cx:pt idx="496">310000</cx:pt>
          <cx:pt idx="497">294000</cx:pt>
          <cx:pt idx="498">435000</cx:pt>
          <cx:pt idx="499">594150</cx:pt>
          <cx:pt idx="500">497146</cx:pt>
          <cx:pt idx="501">705237</cx:pt>
          <cx:pt idx="502">236926</cx:pt>
          <cx:pt idx="503">236447</cx:pt>
          <cx:pt idx="504">229000</cx:pt>
          <cx:pt idx="505">380000</cx:pt>
          <cx:pt idx="506">338028</cx:pt>
          <cx:pt idx="507">337640</cx:pt>
          <cx:pt idx="508">310061</cx:pt>
          <cx:pt idx="509">309739</cx:pt>
          <cx:pt idx="510">309705</cx:pt>
          <cx:pt idx="511">292000</cx:pt>
          <cx:pt idx="512">285231</cx:pt>
          <cx:pt idx="513">241298</cx:pt>
          <cx:pt idx="514">264000</cx:pt>
          <cx:pt idx="515">789136</cx:pt>
          <cx:pt idx="516">759000</cx:pt>
          <cx:pt idx="517">303138</cx:pt>
          <cx:pt idx="518">255984</cx:pt>
          <cx:pt idx="519">229000</cx:pt>
          <cx:pt idx="520">218725</cx:pt>
          <cx:pt idx="521">218259</cx:pt>
          <cx:pt idx="522">217261</cx:pt>
          <cx:pt idx="523">388554</cx:pt>
          <cx:pt idx="524">333996</cx:pt>
          <cx:pt idx="525">334042</cx:pt>
          <cx:pt idx="526">327968</cx:pt>
          <cx:pt idx="527">327712</cx:pt>
          <cx:pt idx="528">315263</cx:pt>
          <cx:pt idx="529">260208</cx:pt>
          <cx:pt idx="530">237000</cx:pt>
          <cx:pt idx="531">269000</cx:pt>
          <cx:pt idx="532">361697</cx:pt>
          <cx:pt idx="533">802512</cx:pt>
          <cx:pt idx="534">802512</cx:pt>
          <cx:pt idx="535">851149</cx:pt>
          <cx:pt idx="536">946725</cx:pt>
          <cx:pt idx="537">445907</cx:pt>
          <cx:pt idx="538">445006</cx:pt>
          <cx:pt idx="539">424536</cx:pt>
          <cx:pt idx="540">419177</cx:pt>
          <cx:pt idx="541">418330</cx:pt>
          <cx:pt idx="542">400850</cx:pt>
          <cx:pt idx="543">400850</cx:pt>
          <cx:pt idx="544">400537</cx:pt>
          <cx:pt idx="545">400537</cx:pt>
          <cx:pt idx="546">383017</cx:pt>
          <cx:pt idx="547">382727</cx:pt>
          <cx:pt idx="548">376556</cx:pt>
          <cx:pt idx="549">376262</cx:pt>
          <cx:pt idx="550">510000</cx:pt>
          <cx:pt idx="551">838446</cx:pt>
          <cx:pt idx="552">836660</cx:pt>
          <cx:pt idx="553">947207</cx:pt>
          <cx:pt idx="554">358056</cx:pt>
          <cx:pt idx="555">333781</cx:pt>
          <cx:pt idx="556">462084</cx:pt>
          <cx:pt idx="557">400142</cx:pt>
          <cx:pt idx="558">320000</cx:pt>
          <cx:pt idx="559">320000</cx:pt>
          <cx:pt idx="560">424812</cx:pt>
          <cx:pt idx="561">469000</cx:pt>
          <cx:pt idx="562">449000</cx:pt>
          <cx:pt idx="563">400866</cx:pt>
          <cx:pt idx="564">400537</cx:pt>
          <cx:pt idx="565">400142</cx:pt>
          <cx:pt idx="566">400142</cx:pt>
          <cx:pt idx="567">333781</cx:pt>
          <cx:pt idx="568">399324</cx:pt>
          <cx:pt idx="569">557773</cx:pt>
          <cx:pt idx="570">557773</cx:pt>
          <cx:pt idx="571">546539</cx:pt>
          <cx:pt idx="572">545648</cx:pt>
          <cx:pt idx="573">522319</cx:pt>
          <cx:pt idx="574">521397</cx:pt>
          <cx:pt idx="575">518675</cx:pt>
          <cx:pt idx="576">352214</cx:pt>
          <cx:pt idx="577">352619</cx:pt>
          <cx:pt idx="578">440000</cx:pt>
          <cx:pt idx="579">309506</cx:pt>
          <cx:pt idx="580">327923</cx:pt>
          <cx:pt idx="581">327923</cx:pt>
          <cx:pt idx="582">327923</cx:pt>
          <cx:pt idx="583">327923</cx:pt>
          <cx:pt idx="584">327923</cx:pt>
          <cx:pt idx="585">327712</cx:pt>
          <cx:pt idx="586">327712</cx:pt>
          <cx:pt idx="587">327712</cx:pt>
          <cx:pt idx="588">327712</cx:pt>
          <cx:pt idx="589">327712</cx:pt>
          <cx:pt idx="590">327712</cx:pt>
          <cx:pt idx="591">321644</cx:pt>
          <cx:pt idx="592">315778</cx:pt>
          <cx:pt idx="593">315778</cx:pt>
          <cx:pt idx="594">315575</cx:pt>
          <cx:pt idx="595">315575</cx:pt>
          <cx:pt idx="596">315575</cx:pt>
          <cx:pt idx="597">461702</cx:pt>
          <cx:pt idx="598">241536</cx:pt>
          <cx:pt idx="599">504610</cx:pt>
          <cx:pt idx="600">398110</cx:pt>
          <cx:pt idx="601">449087</cx:pt>
          <cx:pt idx="602">448644</cx:pt>
          <cx:pt idx="603">411782</cx:pt>
          <cx:pt idx="604">411461</cx:pt>
          <cx:pt idx="605">400850</cx:pt>
          <cx:pt idx="606">400537</cx:pt>
          <cx:pt idx="607">398420</cx:pt>
          <cx:pt idx="608">398420</cx:pt>
          <cx:pt idx="609">397717</cx:pt>
          <cx:pt idx="610">339267</cx:pt>
          <cx:pt idx="611">388802</cx:pt>
          <cx:pt idx="612">388016</cx:pt>
          <cx:pt idx="613">376937</cx:pt>
          <cx:pt idx="614">376937</cx:pt>
          <cx:pt idx="615">376556</cx:pt>
          <cx:pt idx="616">364778</cx:pt>
          <cx:pt idx="617">364501</cx:pt>
          <cx:pt idx="618">363587</cx:pt>
          <cx:pt idx="619">449438</cx:pt>
          <cx:pt idx="620">472895</cx:pt>
          <cx:pt idx="621">473362</cx:pt>
          <cx:pt idx="622">474211</cx:pt>
          <cx:pt idx="623">234000</cx:pt>
          <cx:pt idx="624">315575</cx:pt>
          <cx:pt idx="625">515844</cx:pt>
          <cx:pt idx="626">279162</cx:pt>
          <cx:pt idx="627">241786</cx:pt>
          <cx:pt idx="628">241536</cx:pt>
          <cx:pt idx="629">241536</cx:pt>
          <cx:pt idx="630">236681</cx:pt>
          <cx:pt idx="631">218639</cx:pt>
          <cx:pt idx="632">369828</cx:pt>
          <cx:pt idx="633">442581</cx:pt>
          <cx:pt idx="634">435736</cx:pt>
          <cx:pt idx="635">435020</cx:pt>
          <cx:pt idx="636">434093</cx:pt>
          <cx:pt idx="637">400142</cx:pt>
          <cx:pt idx="638">486371</cx:pt>
          <cx:pt idx="639">486249</cx:pt>
          <cx:pt idx="640">362911</cx:pt>
          <cx:pt idx="641">291300</cx:pt>
          <cx:pt idx="642">338302</cx:pt>
          <cx:pt idx="643">347000</cx:pt>
          <cx:pt idx="644">380579</cx:pt>
          <cx:pt idx="645">424206</cx:pt>
          <cx:pt idx="646">540000</cx:pt>
          <cx:pt idx="647">450000</cx:pt>
          <cx:pt idx="648">449000</cx:pt>
          <cx:pt idx="649">435306</cx:pt>
          <cx:pt idx="650">369000</cx:pt>
          <cx:pt idx="651">358056</cx:pt>
          <cx:pt idx="652">345000</cx:pt>
          <cx:pt idx="653">242507</cx:pt>
          <cx:pt idx="654">345000</cx:pt>
          <cx:pt idx="655">618603</cx:pt>
          <cx:pt idx="656">534050</cx:pt>
          <cx:pt idx="657">528393</cx:pt>
          <cx:pt idx="658">527981</cx:pt>
          <cx:pt idx="659">521105</cx:pt>
          <cx:pt idx="660">516246</cx:pt>
          <cx:pt idx="661">459950</cx:pt>
          <cx:pt idx="662">423599</cx:pt>
          <cx:pt idx="663">520184</cx:pt>
          <cx:pt idx="664">267025</cx:pt>
          <cx:pt idx="665">278887</cx:pt>
          <cx:pt idx="666">267025</cx:pt>
          <cx:pt idx="667">499000</cx:pt>
          <cx:pt idx="668">465000</cx:pt>
          <cx:pt idx="669">303982</cx:pt>
          <cx:pt idx="670">303437</cx:pt>
          <cx:pt idx="671">297369</cx:pt>
          <cx:pt idx="672">285558</cx:pt>
          <cx:pt idx="673">499000</cx:pt>
          <cx:pt idx="674">240000</cx:pt>
          <cx:pt idx="675">388400</cx:pt>
          <cx:pt idx="676">340115</cx:pt>
          <cx:pt idx="677">339850</cx:pt>
          <cx:pt idx="678">321895</cx:pt>
          <cx:pt idx="679">321644</cx:pt>
          <cx:pt idx="680">388400</cx:pt>
          <cx:pt idx="681">267197</cx:pt>
          <cx:pt idx="682">910312</cx:pt>
          <cx:pt idx="683">484286</cx:pt>
          <cx:pt idx="684">480291</cx:pt>
          <cx:pt idx="685">479310</cx:pt>
          <cx:pt idx="686">601884</cx:pt>
          <cx:pt idx="687">589724</cx:pt>
          <cx:pt idx="688">589343</cx:pt>
          <cx:pt idx="689">1055962</cx:pt>
          <cx:pt idx="690">363765</cx:pt>
          <cx:pt idx="691">843556</cx:pt>
          <cx:pt idx="692">765000</cx:pt>
          <cx:pt idx="693">395000</cx:pt>
          <cx:pt idx="694">582000</cx:pt>
          <cx:pt idx="695">582000</cx:pt>
          <cx:pt idx="696">625569</cx:pt>
          <cx:pt idx="697">509775</cx:pt>
          <cx:pt idx="698">589000</cx:pt>
          <cx:pt idx="699">595804</cx:pt>
          <cx:pt idx="700">267025</cx:pt>
          <cx:pt idx="701">510689</cx:pt>
          <cx:pt idx="702">510689</cx:pt>
          <cx:pt idx="703">399000</cx:pt>
          <cx:pt idx="704">345000</cx:pt>
          <cx:pt idx="705">235251</cx:pt>
          <cx:pt idx="706">234982</cx:pt>
          <cx:pt idx="707">267522</cx:pt>
          <cx:pt idx="708">535000</cx:pt>
          <cx:pt idx="709">565040</cx:pt>
          <cx:pt idx="710">563836</cx:pt>
          <cx:pt idx="711">485000</cx:pt>
          <cx:pt idx="712">589724</cx:pt>
          <cx:pt idx="713">571486</cx:pt>
          <cx:pt idx="714">559900</cx:pt>
          <cx:pt idx="715">473362</cx:pt>
          <cx:pt idx="716">443526</cx:pt>
          <cx:pt idx="717">443019</cx:pt>
          <cx:pt idx="718">544974</cx:pt>
          <cx:pt idx="719">473362</cx:pt>
          <cx:pt idx="720">399000</cx:pt>
          <cx:pt idx="721">449087</cx:pt>
          <cx:pt idx="722">735636</cx:pt>
          <cx:pt idx="723">667544</cx:pt>
          <cx:pt idx="724">778247</cx:pt>
          <cx:pt idx="725">778247</cx:pt>
          <cx:pt idx="726">777300</cx:pt>
          <cx:pt idx="727">828000</cx:pt>
          <cx:pt idx="728">828000</cx:pt>
          <cx:pt idx="729">934587</cx:pt>
          <cx:pt idx="730">934587</cx:pt>
          <cx:pt idx="731">910312</cx:pt>
          <cx:pt idx="732">910312</cx:pt>
          <cx:pt idx="733">455511</cx:pt>
          <cx:pt idx="734">697906</cx:pt>
          <cx:pt idx="735">671824</cx:pt>
          <cx:pt idx="736">499000</cx:pt>
          <cx:pt idx="737">760007</cx:pt>
          <cx:pt idx="738">874000</cx:pt>
          <cx:pt idx="739">874000</cx:pt>
          <cx:pt idx="740">473732</cx:pt>
          <cx:pt idx="741">778247</cx:pt>
          <cx:pt idx="742">788158</cx:pt>
          <cx:pt idx="743">789553</cx:pt>
          <cx:pt idx="744">473362</cx:pt>
          <cx:pt idx="745">601884</cx:pt>
          <cx:pt idx="746">595804</cx:pt>
          <cx:pt idx="747">595000</cx:pt>
          <cx:pt idx="748">922450</cx:pt>
          <cx:pt idx="749">825350</cx:pt>
          <cx:pt idx="750">497637</cx:pt>
          <cx:pt idx="751">473732</cx:pt>
          <cx:pt idx="752">363765</cx:pt>
          <cx:pt idx="753">398929</cx:pt>
          <cx:pt idx="754">363765</cx:pt>
          <cx:pt idx="755">495000</cx:pt>
          <cx:pt idx="756">540000</cx:pt>
          <cx:pt idx="757">529000</cx:pt>
          <cx:pt idx="758">450000</cx:pt>
          <cx:pt idx="759">1039617</cx:pt>
          <cx:pt idx="760">457738</cx:pt>
          <cx:pt idx="761">473362</cx:pt>
          <cx:pt idx="762">266761</cx:pt>
          <cx:pt idx="763">443019</cx:pt>
          <cx:pt idx="764">376262</cx:pt>
          <cx:pt idx="765">186733</cx:pt>
          <cx:pt idx="766">194562</cx:pt>
          <cx:pt idx="767">194401</cx:pt>
          <cx:pt idx="768">188278</cx:pt>
          <cx:pt idx="769">187945</cx:pt>
          <cx:pt idx="770">390827</cx:pt>
          <cx:pt idx="771">339000</cx:pt>
          <cx:pt idx="772">309860</cx:pt>
          <cx:pt idx="773">309506</cx:pt>
          <cx:pt idx="774">338636</cx:pt>
          <cx:pt idx="775">328300</cx:pt>
          <cx:pt idx="776">328300</cx:pt>
          <cx:pt idx="777">327968</cx:pt>
          <cx:pt idx="778">285231</cx:pt>
          <cx:pt idx="779">261424</cx:pt>
          <cx:pt idx="780">503706</cx:pt>
          <cx:pt idx="781">418744</cx:pt>
          <cx:pt idx="782">345919</cx:pt>
          <cx:pt idx="783">320000</cx:pt>
          <cx:pt idx="784">242510</cx:pt>
          <cx:pt idx="785">146719</cx:pt>
          <cx:pt idx="786">443382</cx:pt>
          <cx:pt idx="787">210000</cx:pt>
          <cx:pt idx="788">255179</cx:pt>
          <cx:pt idx="789">254636</cx:pt>
          <cx:pt idx="790">229000</cx:pt>
          <cx:pt idx="791">163694</cx:pt>
          <cx:pt idx="792">146864</cx:pt>
          <cx:pt idx="793">140188</cx:pt>
          <cx:pt idx="794">242939</cx:pt>
          <cx:pt idx="795">133138</cx:pt>
          <cx:pt idx="796">200642</cx:pt>
          <cx:pt idx="797">188482</cx:pt>
          <cx:pt idx="798">219000</cx:pt>
          <cx:pt idx="799">275000</cx:pt>
          <cx:pt idx="800">346315</cx:pt>
          <cx:pt idx="801">345577</cx:pt>
          <cx:pt idx="802">376556</cx:pt>
          <cx:pt idx="803">315000</cx:pt>
          <cx:pt idx="804">346188</cx:pt>
          <cx:pt idx="805">249000</cx:pt>
          <cx:pt idx="806">194562</cx:pt>
          <cx:pt idx="807">169026</cx:pt>
          <cx:pt idx="808">339850</cx:pt>
          <cx:pt idx="809">450000</cx:pt>
          <cx:pt idx="810">315000</cx:pt>
          <cx:pt idx="811">520699</cx:pt>
          <cx:pt idx="812">449438</cx:pt>
          <cx:pt idx="813">358056</cx:pt>
          <cx:pt idx="814">267522</cx:pt>
          <cx:pt idx="815">342763</cx:pt>
          <cx:pt idx="816">328323</cx:pt>
          <cx:pt idx="817">265811</cx:pt>
          <cx:pt idx="818">362911</cx:pt>
          <cx:pt idx="819">534050</cx:pt>
          <cx:pt idx="820">479824</cx:pt>
          <cx:pt idx="821">345919</cx:pt>
          <cx:pt idx="822">266761</cx:pt>
          <cx:pt idx="823">449893</cx:pt>
          <cx:pt idx="824">300000</cx:pt>
          <cx:pt idx="825">297369</cx:pt>
          <cx:pt idx="826">302787</cx:pt>
          <cx:pt idx="827">205124</cx:pt>
          <cx:pt idx="828">194008</cx:pt>
          <cx:pt idx="829">329000</cx:pt>
          <cx:pt idx="830">327712</cx:pt>
          <cx:pt idx="831">314925</cx:pt>
          <cx:pt idx="832">315454</cx:pt>
          <cx:pt idx="833">297709</cx:pt>
          <cx:pt idx="834">278887</cx:pt>
          <cx:pt idx="835">218882</cx:pt>
          <cx:pt idx="836">205506</cx:pt>
          <cx:pt idx="837">205284</cx:pt>
          <cx:pt idx="838">390000</cx:pt>
          <cx:pt idx="839">218725</cx:pt>
          <cx:pt idx="840">346563</cx:pt>
          <cx:pt idx="841">333781</cx:pt>
          <cx:pt idx="842">569000</cx:pt>
          <cx:pt idx="843">567000</cx:pt>
          <cx:pt idx="844">569000</cx:pt>
          <cx:pt idx="845">567000</cx:pt>
          <cx:pt idx="846">472149</cx:pt>
          <cx:pt idx="847">499000</cx:pt>
          <cx:pt idx="848">439000</cx:pt>
          <cx:pt idx="849">329000</cx:pt>
          <cx:pt idx="850">149000</cx:pt>
          <cx:pt idx="851">338636</cx:pt>
          <cx:pt idx="852">472149</cx:pt>
          <cx:pt idx="853">329000</cx:pt>
          <cx:pt idx="854">339000</cx:pt>
          <cx:pt idx="855">339000</cx:pt>
          <cx:pt idx="856">339999</cx:pt>
          <cx:pt idx="857">349000</cx:pt>
          <cx:pt idx="858">359000</cx:pt>
          <cx:pt idx="859">95000</cx:pt>
          <cx:pt idx="860">265549</cx:pt>
          <cx:pt idx="861">508561</cx:pt>
          <cx:pt idx="862">508561</cx:pt>
          <cx:pt idx="863">489000</cx:pt>
          <cx:pt idx="864">365000</cx:pt>
          <cx:pt idx="865">329000</cx:pt>
          <cx:pt idx="866">429000</cx:pt>
          <cx:pt idx="867">689000</cx:pt>
          <cx:pt idx="868">689000</cx:pt>
          <cx:pt idx="869">479999</cx:pt>
          <cx:pt idx="870">479999</cx:pt>
          <cx:pt idx="871">195000</cx:pt>
          <cx:pt idx="872">379999</cx:pt>
          <cx:pt idx="873">449000</cx:pt>
          <cx:pt idx="874">449000</cx:pt>
          <cx:pt idx="875">209999</cx:pt>
          <cx:pt idx="876">339999</cx:pt>
          <cx:pt idx="877">459000</cx:pt>
          <cx:pt idx="878">465000</cx:pt>
          <cx:pt idx="879">465000</cx:pt>
          <cx:pt idx="880">239999</cx:pt>
          <cx:pt idx="881">389000</cx:pt>
          <cx:pt idx="882">460769</cx:pt>
          <cx:pt idx="883">319000</cx:pt>
          <cx:pt idx="884">329000</cx:pt>
          <cx:pt idx="885">400000</cx:pt>
          <cx:pt idx="886">350000</cx:pt>
          <cx:pt idx="887">449000</cx:pt>
          <cx:pt idx="888">115000</cx:pt>
          <cx:pt idx="889">339000</cx:pt>
          <cx:pt idx="890">339000</cx:pt>
          <cx:pt idx="891">339000</cx:pt>
          <cx:pt idx="892">339000</cx:pt>
          <cx:pt idx="893">339000</cx:pt>
          <cx:pt idx="894">335000</cx:pt>
          <cx:pt idx="895">415000</cx:pt>
          <cx:pt idx="896">185000</cx:pt>
          <cx:pt idx="897">339514</cx:pt>
          <cx:pt idx="898">385000</cx:pt>
          <cx:pt idx="899">459000</cx:pt>
          <cx:pt idx="900">449000</cx:pt>
          <cx:pt idx="901">299000</cx:pt>
          <cx:pt idx="902">273094</cx:pt>
          <cx:pt idx="903">257061</cx:pt>
          <cx:pt idx="904">206708</cx:pt>
          <cx:pt idx="905">215500</cx:pt>
          <cx:pt idx="906">455000</cx:pt>
          <cx:pt idx="907">235000</cx:pt>
          <cx:pt idx="908">200000</cx:pt>
          <cx:pt idx="909">339000</cx:pt>
          <cx:pt idx="910">239000</cx:pt>
          <cx:pt idx="911">459000</cx:pt>
          <cx:pt idx="912">479000</cx:pt>
          <cx:pt idx="913">314925</cx:pt>
          <cx:pt idx="914">126000</cx:pt>
          <cx:pt idx="915">363145</cx:pt>
          <cx:pt idx="916">105000</cx:pt>
          <cx:pt idx="917">110000</cx:pt>
          <cx:pt idx="918">245000</cx:pt>
          <cx:pt idx="919">419000</cx:pt>
          <cx:pt idx="920">449000</cx:pt>
          <cx:pt idx="921">449000</cx:pt>
          <cx:pt idx="922">362911</cx:pt>
          <cx:pt idx="923">290606</cx:pt>
          <cx:pt idx="924">364125</cx:pt>
          <cx:pt idx="925">364424</cx:pt>
          <cx:pt idx="926">273094</cx:pt>
          <cx:pt idx="927">315000</cx:pt>
          <cx:pt idx="928">350000</cx:pt>
          <cx:pt idx="929">480000</cx:pt>
          <cx:pt idx="930">302766</cx:pt>
          <cx:pt idx="931">519000</cx:pt>
          <cx:pt idx="932">588087</cx:pt>
          <cx:pt idx="933">588669</cx:pt>
          <cx:pt idx="934">589151</cx:pt>
          <cx:pt idx="935">589343</cx:pt>
          <cx:pt idx="936">398000</cx:pt>
          <cx:pt idx="937">479431</cx:pt>
          <cx:pt idx="938">363765</cx:pt>
          <cx:pt idx="939">376262</cx:pt>
          <cx:pt idx="940">345919</cx:pt>
          <cx:pt idx="941">345919</cx:pt>
          <cx:pt idx="942">345919</cx:pt>
          <cx:pt idx="943">475638</cx:pt>
          <cx:pt idx="944">380000</cx:pt>
          <cx:pt idx="945">315575</cx:pt>
          <cx:pt idx="946">351987</cx:pt>
          <cx:pt idx="947">352214</cx:pt>
          <cx:pt idx="948">662010</cx:pt>
          <cx:pt idx="949">519000</cx:pt>
          <cx:pt idx="950">449438</cx:pt>
          <cx:pt idx="951">661494</cx:pt>
          <cx:pt idx="952">607348</cx:pt>
          <cx:pt idx="953">382210</cx:pt>
          <cx:pt idx="954">752525</cx:pt>
          <cx:pt idx="955">753112</cx:pt>
          <cx:pt idx="956">535045</cx:pt>
          <cx:pt idx="957">547205</cx:pt>
          <cx:pt idx="958">613367</cx:pt>
          <cx:pt idx="959">656646</cx:pt>
          <cx:pt idx="960">775274</cx:pt>
          <cx:pt idx="961">443019</cx:pt>
          <cx:pt idx="962">449087</cx:pt>
          <cx:pt idx="963">449087</cx:pt>
          <cx:pt idx="964">454706</cx:pt>
          <cx:pt idx="965">455529</cx:pt>
          <cx:pt idx="966">523822</cx:pt>
          <cx:pt idx="967">525317</cx:pt>
          <cx:pt idx="968">594737</cx:pt>
          <cx:pt idx="969">606875</cx:pt>
          <cx:pt idx="970">364424</cx:pt>
          <cx:pt idx="971">346188</cx:pt>
          <cx:pt idx="972">388400</cx:pt>
          <cx:pt idx="973">318002</cx:pt>
          <cx:pt idx="974">312493</cx:pt>
          <cx:pt idx="975">191772</cx:pt>
          <cx:pt idx="976">216047</cx:pt>
          <cx:pt idx="977">394469</cx:pt>
          <cx:pt idx="978">497637</cx:pt>
          <cx:pt idx="979">498026</cx:pt>
          <cx:pt idx="980">199990</cx:pt>
          <cx:pt idx="981">192796</cx:pt>
          <cx:pt idx="982">206337</cx:pt>
          <cx:pt idx="983">206551</cx:pt>
          <cx:pt idx="984">206722</cx:pt>
          <cx:pt idx="985">217047</cx:pt>
          <cx:pt idx="986">217401</cx:pt>
          <cx:pt idx="987">266761</cx:pt>
          <cx:pt idx="988">188131</cx:pt>
          <cx:pt idx="989">188252</cx:pt>
          <cx:pt idx="990">418744</cx:pt>
          <cx:pt idx="991">339850</cx:pt>
          <cx:pt idx="992">191772</cx:pt>
          <cx:pt idx="993">309506</cx:pt>
          <cx:pt idx="994">437734</cx:pt>
          <cx:pt idx="995">1185529</cx:pt>
          <cx:pt idx="996">194422</cx:pt>
          <cx:pt idx="997">291300</cx:pt>
          <cx:pt idx="998">795000</cx:pt>
          <cx:pt idx="999">790352</cx:pt>
          <cx:pt idx="1000">254887</cx:pt>
          <cx:pt idx="1001">279162</cx:pt>
          <cx:pt idx="1002">437231</cx:pt>
          <cx:pt idx="1003">255086</cx:pt>
          <cx:pt idx="1004">269724</cx:pt>
          <cx:pt idx="1005">282000</cx:pt>
          <cx:pt idx="1006">291300</cx:pt>
          <cx:pt idx="1007">291527</cx:pt>
          <cx:pt idx="1008">345919</cx:pt>
          <cx:pt idx="1009">364000</cx:pt>
          <cx:pt idx="1010">194200</cx:pt>
          <cx:pt idx="1011">601884</cx:pt>
          <cx:pt idx="1012">497146</cx:pt>
          <cx:pt idx="1013">601275</cx:pt>
          <cx:pt idx="1014">426790</cx:pt>
          <cx:pt idx="1015">350908</cx:pt>
          <cx:pt idx="1016">314051</cx:pt>
          <cx:pt idx="1017">316163</cx:pt>
          <cx:pt idx="1018">449000</cx:pt>
          <cx:pt idx="1019">497958</cx:pt>
          <cx:pt idx="1020">509271</cx:pt>
          <cx:pt idx="1021">424393</cx:pt>
          <cx:pt idx="1022">406606</cx:pt>
          <cx:pt idx="1023">387664</cx:pt>
          <cx:pt idx="1024">547167</cx:pt>
          <cx:pt idx="1025">546613</cx:pt>
          <cx:pt idx="1026">549000</cx:pt>
          <cx:pt idx="1027">510103</cx:pt>
          <cx:pt idx="1028">452325</cx:pt>
          <cx:pt idx="1029">449087</cx:pt>
          <cx:pt idx="1030">449000</cx:pt>
          <cx:pt idx="1031">363154</cx:pt>
          <cx:pt idx="1032">480291</cx:pt>
          <cx:pt idx="1033">483808</cx:pt>
          <cx:pt idx="1034">455449</cx:pt>
          <cx:pt idx="1035">519000</cx:pt>
          <cx:pt idx="1036">455973</cx:pt>
          <cx:pt idx="1037">425144</cx:pt>
          <cx:pt idx="1038">425604</cx:pt>
          <cx:pt idx="1039">455627</cx:pt>
          <cx:pt idx="1040">454706</cx:pt>
          <cx:pt idx="1041">314361</cx:pt>
          <cx:pt idx="1042">395204</cx:pt>
          <cx:pt idx="1043">357702</cx:pt>
          <cx:pt idx="1044">348995</cx:pt>
          <cx:pt idx="1045">388650</cx:pt>
          <cx:pt idx="1046">388400</cx:pt>
          <cx:pt idx="1047">462052</cx:pt>
          <cx:pt idx="1048">415000</cx:pt>
          <cx:pt idx="1049">485155</cx:pt>
          <cx:pt idx="1050">484598</cx:pt>
          <cx:pt idx="1051">304103</cx:pt>
          <cx:pt idx="1052">480324</cx:pt>
          <cx:pt idx="1053">461585</cx:pt>
          <cx:pt idx="1054">811143</cx:pt>
          <cx:pt idx="1055">1246325</cx:pt>
          <cx:pt idx="1056">558597</cx:pt>
          <cx:pt idx="1057">583054</cx:pt>
          <cx:pt idx="1058">462084</cx:pt>
          <cx:pt idx="1059">521912</cx:pt>
          <cx:pt idx="1060">522319</cx:pt>
          <cx:pt idx="1061">455973</cx:pt>
          <cx:pt idx="1062">409066</cx:pt>
          <cx:pt idx="1063">583645</cx:pt>
          <cx:pt idx="1064">510689</cx:pt>
          <cx:pt idx="1065">364170</cx:pt>
          <cx:pt idx="1066">330000</cx:pt>
          <cx:pt idx="1067">223109</cx:pt>
          <cx:pt idx="1068">220542</cx:pt>
          <cx:pt idx="1069">220475</cx:pt>
          <cx:pt idx="1070">219923</cx:pt>
          <cx:pt idx="1071">219766</cx:pt>
          <cx:pt idx="1072">267617</cx:pt>
          <cx:pt idx="1073">202496</cx:pt>
          <cx:pt idx="1074">200493</cx:pt>
          <cx:pt idx="1075">202496</cx:pt>
          <cx:pt idx="1076">200071</cx:pt>
          <cx:pt idx="1077">193332</cx:pt>
          <cx:pt idx="1078">363802</cx:pt>
          <cx:pt idx="1079">210000</cx:pt>
          <cx:pt idx="1080">344705</cx:pt>
          <cx:pt idx="1081">1495000</cx:pt>
          <cx:pt idx="1082">1094334</cx:pt>
          <cx:pt idx="1083">999000</cx:pt>
          <cx:pt idx="1084">1200000</cx:pt>
          <cx:pt idx="1085">899000</cx:pt>
          <cx:pt idx="1086">386414</cx:pt>
          <cx:pt idx="1087">386665</cx:pt>
          <cx:pt idx="1088">449602</cx:pt>
          <cx:pt idx="1089">449893</cx:pt>
          <cx:pt idx="1090">429900</cx:pt>
          <cx:pt idx="1091">345100</cx:pt>
          <cx:pt idx="1092">344705</cx:pt>
          <cx:pt idx="1093">315000</cx:pt>
          <cx:pt idx="1094">455000</cx:pt>
          <cx:pt idx="1095">595000</cx:pt>
          <cx:pt idx="1096">400000</cx:pt>
          <cx:pt idx="1097">329950</cx:pt>
          <cx:pt idx="1098">350000</cx:pt>
          <cx:pt idx="1099">595000</cx:pt>
          <cx:pt idx="1100">400000</cx:pt>
          <cx:pt idx="1101">601884</cx:pt>
          <cx:pt idx="1102">763449</cx:pt>
          <cx:pt idx="1103">812664</cx:pt>
          <cx:pt idx="1104">811999</cx:pt>
          <cx:pt idx="1105">825350</cx:pt>
          <cx:pt idx="1106">873367</cx:pt>
          <cx:pt idx="1107">872686</cx:pt>
          <cx:pt idx="1108">465000</cx:pt>
          <cx:pt idx="1109">617000</cx:pt>
          <cx:pt idx="1110">365000</cx:pt>
          <cx:pt idx="1111">675000</cx:pt>
          <cx:pt idx="1112">595000</cx:pt>
          <cx:pt idx="1113">479000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宋体" panose="02010600030101010101" pitchFamily="2" charset="-122"/>
              </a:rPr>
              <a:t>B1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959EF103-3822-48C7-A1E0-BC30690303B3}">
          <cx:tx>
            <cx:txData>
              <cx:f>Sheet1!$F$1</cx:f>
              <cx:v>Listing Price (USD)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Sheet1!$A$2:$A$32</cx:f>
        <cx:lvl ptCount="31">
          <cx:pt idx="0">Manta</cx:pt>
          <cx:pt idx="1">Manta</cx:pt>
          <cx:pt idx="2">Manta</cx:pt>
          <cx:pt idx="3">Manta</cx:pt>
          <cx:pt idx="4">Manta</cx:pt>
          <cx:pt idx="5">Manta</cx:pt>
          <cx:pt idx="6">Catana</cx:pt>
          <cx:pt idx="7">Catana</cx:pt>
          <cx:pt idx="8">Catana</cx:pt>
          <cx:pt idx="9">Catana</cx:pt>
          <cx:pt idx="10">Catana</cx:pt>
          <cx:pt idx="11">Catana</cx:pt>
          <cx:pt idx="12">Antares</cx:pt>
          <cx:pt idx="13">Antares</cx:pt>
          <cx:pt idx="14">Antares</cx:pt>
          <cx:pt idx="15">Antares</cx:pt>
          <cx:pt idx="16">Dix Harvey</cx:pt>
          <cx:pt idx="17">Dix Harvey</cx:pt>
          <cx:pt idx="18">Dix Harvey</cx:pt>
          <cx:pt idx="19">Chris White</cx:pt>
          <cx:pt idx="20">Chris White</cx:pt>
          <cx:pt idx="21">Chris White</cx:pt>
          <cx:pt idx="22">Maine Cat</cx:pt>
          <cx:pt idx="23">Maine Cat</cx:pt>
          <cx:pt idx="24">Knysna</cx:pt>
          <cx:pt idx="25">Knysna</cx:pt>
          <cx:pt idx="26">Dolphin Ocema</cx:pt>
          <cx:pt idx="27">Dolphin Ocema</cx:pt>
          <cx:pt idx="28">Alliaura</cx:pt>
          <cx:pt idx="29">Alliaura</cx:pt>
          <cx:pt idx="30">HH Catamarans</cx:pt>
        </cx:lvl>
      </cx:strDim>
      <cx:numDim type="val">
        <cx:f>Sheet1!$F$2:$F$32</cx:f>
        <cx:lvl ptCount="31" formatCode="G/通用格式">
          <cx:pt idx="0">269900</cx:pt>
          <cx:pt idx="1">249900</cx:pt>
          <cx:pt idx="2">269500</cx:pt>
          <cx:pt idx="3">249900</cx:pt>
          <cx:pt idx="4">270000</cx:pt>
          <cx:pt idx="5">270000</cx:pt>
          <cx:pt idx="6">516769</cx:pt>
          <cx:pt idx="7">703279</cx:pt>
          <cx:pt idx="8">709342</cx:pt>
          <cx:pt idx="9">632282</cx:pt>
          <cx:pt idx="10">546813</cx:pt>
          <cx:pt idx="11">545648</cx:pt>
          <cx:pt idx="12">525000</cx:pt>
          <cx:pt idx="13">495000</cx:pt>
          <cx:pt idx="14">749000</cx:pt>
          <cx:pt idx="15">910000</cx:pt>
          <cx:pt idx="16">845069</cx:pt>
          <cx:pt idx="17">845069</cx:pt>
          <cx:pt idx="18">845069</cx:pt>
          <cx:pt idx="19">565000</cx:pt>
          <cx:pt idx="20">295000</cx:pt>
          <cx:pt idx="21">990000</cx:pt>
          <cx:pt idx="22">349000</cx:pt>
          <cx:pt idx="23">499900</cx:pt>
          <cx:pt idx="24">230000</cx:pt>
          <cx:pt idx="25">220000</cx:pt>
          <cx:pt idx="26">229900</cx:pt>
          <cx:pt idx="27">273584</cx:pt>
          <cx:pt idx="28">218645</cx:pt>
          <cx:pt idx="29">229578</cx:pt>
          <cx:pt idx="30">2890000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  <a:ea typeface="宋体" panose="02010600030101010101" pitchFamily="2" charset="-122"/>
              </a:rPr>
              <a:t>B2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  <a:ea typeface="宋体" panose="02010600030101010101" pitchFamily="2" charset="-122"/>
            </a:endParaRPr>
          </a:p>
        </cx:rich>
      </cx:tx>
    </cx:title>
    <cx:plotArea>
      <cx:plotAreaRegion>
        <cx:series layoutId="boxWhisker" uniqueId="{A4A06CF8-96A4-431B-A959-E5FC8AD534E8}">
          <cx:tx>
            <cx:txData>
              <cx:f>Sheet1!$F$1</cx:f>
              <cx:v>Listing Price (USD)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69B9-8715-B187-30D4-75F58388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6ADCE4-3F53-1853-FB9A-CD25A25D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BECF-525D-A443-82CA-CB88C574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C6834-986E-6B6E-69E5-5C5F52E7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923B-885B-F17E-F28B-241A5443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BCEB3-1E0E-88CB-69D8-56C3A9BD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5E4E0-69A4-2D94-A133-30F7F390C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9F6FB-1699-0A5C-2B8E-00CB3752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3FEC0-CE14-6D1E-1817-9EE0420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888C4-4DC8-F52B-5726-BE3D8730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9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0653AC-414B-296C-451E-33F60F04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0A967-7419-185C-38E9-2825559C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21951-2A6C-70AA-DEBF-F6959D78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A5B11-30C6-1E12-3602-DE123D5E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98B5D-5C1D-4906-D4A8-87F7005D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10C86-E8CB-20B1-3E4F-625E1C84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323C2-00D0-062B-6223-A0A9B0BE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4948B-3265-1897-FC4A-6E5B7754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092CB-F831-6294-190B-77ADC2AE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AB976-F863-82B0-2B9D-B1DA188C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8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986D4-4F71-8C5D-EDF8-5BF0F4F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C12F7-753F-1978-C2A2-FE66BF8A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CC354-930B-B2C4-7742-00DE9D92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6D9DF-9B69-4103-7403-706FCB35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5693F-6429-733E-D71A-BFFE265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5D0B0-C4FE-5188-A5F4-BE0F1E40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8B232-FDBA-46A8-3236-CAED9094E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B2FC0-2D7A-ADEB-AAC0-88BB5A97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CD16B-D2AA-C786-F66D-C454BEA8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4E21F-30F4-B83E-79CA-1E418488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A3BFB-BA1E-90E1-8407-108A071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10541-42A4-591C-9D19-EB15297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B9158-0F82-5480-E4D8-58FE9B58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5115-0E08-22B3-21D6-31F7359B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EEFC87-F039-311F-6EBA-C7CF8D87B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B76D69-B170-FAD3-AF07-6C53CBE85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13841-A0C1-6142-E194-A13864E4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5BD8D-BE28-08A2-295B-048B9A56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F3285-1750-AF2A-FC37-A17F5A0E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0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7BD49-3D51-C9C3-EBB1-34D1F614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E2CAD-5FF3-427D-EC37-EC371588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04F4E-9B36-0092-9E82-54E57F63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0533D-2F3B-5417-9F9C-E4EDF701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E98526-3737-D1D2-AF35-4C98CDD2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FCDECC-A5FD-6A93-C3D1-A34F7E2F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BC1330-8682-35C6-143D-0EBD1DF6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8A5A-2DA1-29B2-8DC7-15A8E39B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56DBC-2D86-3100-5EB4-C823B8B5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30B38-0DA0-53BE-B887-D9BBB95E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0DB84-B6A9-8313-89BC-6F22525C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3D343-0E77-C035-E3CE-EBC3FDA7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B2CF1-5D73-8A9B-7C76-E21556A9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0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BA6B4-39AE-55F3-1AA0-074D5373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E1DCD-3C70-4626-5ECF-F666C6F0F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5BF79-7AB7-2265-D025-32BCAA1F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062FF-DF27-80B1-2AE8-376C3FC7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AF332-6C12-8BC5-4F93-D8D4602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0650A-2F94-4A10-96B0-27387F37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44385-258C-C3F5-EB5D-D5D4EA7B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AB889-B287-D138-77E9-0BEB418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ECC34-F97C-BCE9-BA91-9A52E80A1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0A5D-6E08-4B6F-B6E0-772D70983B7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DD330-AE57-C58A-00C6-4C8EF734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AE123-FEE6-4B69-BB53-58FB129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D017-14B1-4D72-AFD2-E7AE226D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6D6B07B3-363A-430F-602A-F2D62A967B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3638015"/>
                  </p:ext>
                </p:extLst>
              </p:nvPr>
            </p:nvGraphicFramePr>
            <p:xfrm>
              <a:off x="267260" y="33001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6D6B07B3-363A-430F-602A-F2D62A967B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260" y="330013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38ACD2E3-AC3C-30F3-EAC7-2D7F1CF2C2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9187362"/>
                  </p:ext>
                </p:extLst>
              </p:nvPr>
            </p:nvGraphicFramePr>
            <p:xfrm>
              <a:off x="5066742" y="40957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38ACD2E3-AC3C-30F3-EAC7-2D7F1CF2C2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6742" y="409575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F60F181A-8E6C-671B-A80F-3D6C07A07E4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2567772"/>
                  </p:ext>
                </p:extLst>
              </p:nvPr>
            </p:nvGraphicFramePr>
            <p:xfrm>
              <a:off x="494742" y="307321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F60F181A-8E6C-671B-A80F-3D6C07A07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742" y="3073213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7CAA44D1-F607-66AA-B28C-EB34CC10F4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360349"/>
                  </p:ext>
                </p:extLst>
              </p:nvPr>
            </p:nvGraphicFramePr>
            <p:xfrm>
              <a:off x="5294224" y="307321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7CAA44D1-F607-66AA-B28C-EB34CC10F4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4224" y="3073213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9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C250587B-D52E-E41E-B3A3-4165C98D1E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6571230"/>
                  </p:ext>
                </p:extLst>
              </p:nvPr>
            </p:nvGraphicFramePr>
            <p:xfrm>
              <a:off x="266700" y="8953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C250587B-D52E-E41E-B3A3-4165C98D1E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00" y="89535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28A3FB97-22E1-9902-5DA9-1F3039BBEB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6361305"/>
                  </p:ext>
                </p:extLst>
              </p:nvPr>
            </p:nvGraphicFramePr>
            <p:xfrm>
              <a:off x="5505450" y="8953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28A3FB97-22E1-9902-5DA9-1F3039BBEB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5450" y="89535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73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迅</dc:creator>
  <cp:lastModifiedBy>张 迅</cp:lastModifiedBy>
  <cp:revision>3</cp:revision>
  <dcterms:created xsi:type="dcterms:W3CDTF">2023-04-02T08:27:47Z</dcterms:created>
  <dcterms:modified xsi:type="dcterms:W3CDTF">2023-04-02T08:31:34Z</dcterms:modified>
</cp:coreProperties>
</file>