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2315-BAA7-FE48-BFBE-6D9A961DFDE5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4F7C-9795-764E-B78F-9523D7F8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7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2315-BAA7-FE48-BFBE-6D9A961DFDE5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4F7C-9795-764E-B78F-9523D7F8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3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2315-BAA7-FE48-BFBE-6D9A961DFDE5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4F7C-9795-764E-B78F-9523D7F8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5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2315-BAA7-FE48-BFBE-6D9A961DFDE5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4F7C-9795-764E-B78F-9523D7F8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4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2315-BAA7-FE48-BFBE-6D9A961DFDE5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4F7C-9795-764E-B78F-9523D7F8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6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2315-BAA7-FE48-BFBE-6D9A961DFDE5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4F7C-9795-764E-B78F-9523D7F8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2315-BAA7-FE48-BFBE-6D9A961DFDE5}" type="datetimeFigureOut">
              <a:rPr lang="en-US" smtClean="0"/>
              <a:t>9/17/17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4F7C-9795-764E-B78F-9523D7F8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2315-BAA7-FE48-BFBE-6D9A961DFDE5}" type="datetimeFigureOut">
              <a:rPr lang="en-US" smtClean="0"/>
              <a:t>9/17/17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4F7C-9795-764E-B78F-9523D7F8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2315-BAA7-FE48-BFBE-6D9A961DFDE5}" type="datetimeFigureOut">
              <a:rPr lang="en-US" smtClean="0"/>
              <a:t>9/17/17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4F7C-9795-764E-B78F-9523D7F8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2315-BAA7-FE48-BFBE-6D9A961DFDE5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4F7C-9795-764E-B78F-9523D7F8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2315-BAA7-FE48-BFBE-6D9A961DFDE5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4F7C-9795-764E-B78F-9523D7F8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5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42315-BAA7-FE48-BFBE-6D9A961DFDE5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4F7C-9795-764E-B78F-9523D7F8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3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8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071563" y="1514639"/>
            <a:ext cx="3804172" cy="2605281"/>
            <a:chOff x="1071563" y="1514639"/>
            <a:chExt cx="3804172" cy="2605281"/>
          </a:xfrm>
        </p:grpSpPr>
        <p:sp>
          <p:nvSpPr>
            <p:cNvPr id="4" name="Oval 3"/>
            <p:cNvSpPr/>
            <p:nvPr/>
          </p:nvSpPr>
          <p:spPr>
            <a:xfrm>
              <a:off x="2100263" y="3516861"/>
              <a:ext cx="600075" cy="5857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690360" y="2413275"/>
              <a:ext cx="600075" cy="5857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49705" y="2413274"/>
              <a:ext cx="600075" cy="5857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536279" y="1514639"/>
              <a:ext cx="600075" cy="5857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157663" y="3516860"/>
              <a:ext cx="600075" cy="5857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128963" y="3527125"/>
              <a:ext cx="600075" cy="5857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071563" y="3527125"/>
              <a:ext cx="600075" cy="5857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36279" y="1519976"/>
              <a:ext cx="1028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-2</a:t>
              </a:r>
              <a:endParaRPr lang="en-US" sz="3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49705" y="2381921"/>
              <a:ext cx="1028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-2</a:t>
              </a:r>
              <a:endParaRPr lang="en-US" sz="3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76085" y="2409551"/>
              <a:ext cx="1028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-9</a:t>
              </a:r>
              <a:endParaRPr lang="en-US" sz="3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71563" y="3533995"/>
              <a:ext cx="426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/>
                <a:t>9</a:t>
              </a:r>
              <a:endParaRPr lang="en-US" sz="3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39923" y="3533995"/>
              <a:ext cx="701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-9</a:t>
              </a:r>
              <a:endParaRPr lang="en-US" sz="3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2333" y="3535145"/>
              <a:ext cx="701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-2</a:t>
              </a:r>
              <a:endParaRPr lang="en-US" sz="3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74579" y="3533775"/>
              <a:ext cx="701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20</a:t>
              </a:r>
              <a:endParaRPr lang="en-US" sz="3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13070" y="1514639"/>
            <a:ext cx="3804172" cy="2605281"/>
            <a:chOff x="1071563" y="1514639"/>
            <a:chExt cx="3804172" cy="2605281"/>
          </a:xfrm>
        </p:grpSpPr>
        <p:sp>
          <p:nvSpPr>
            <p:cNvPr id="22" name="Oval 21"/>
            <p:cNvSpPr/>
            <p:nvPr/>
          </p:nvSpPr>
          <p:spPr>
            <a:xfrm>
              <a:off x="2100263" y="3516861"/>
              <a:ext cx="600075" cy="5857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690360" y="2413275"/>
              <a:ext cx="600075" cy="5857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549705" y="2413274"/>
              <a:ext cx="600075" cy="5857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536279" y="1514639"/>
              <a:ext cx="600075" cy="5857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157663" y="3516860"/>
              <a:ext cx="600075" cy="5857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128963" y="3527125"/>
              <a:ext cx="600075" cy="5857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071563" y="3527125"/>
              <a:ext cx="600075" cy="5857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36279" y="1519976"/>
              <a:ext cx="1028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9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49705" y="2381921"/>
              <a:ext cx="1028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76085" y="2409551"/>
              <a:ext cx="1028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71563" y="3533995"/>
              <a:ext cx="426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/>
                <a:t>9</a:t>
              </a:r>
              <a:endParaRPr lang="en-US" sz="3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39923" y="3533995"/>
              <a:ext cx="701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-9</a:t>
              </a:r>
              <a:endParaRPr lang="en-US" sz="3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72333" y="3535145"/>
              <a:ext cx="701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-2</a:t>
              </a:r>
              <a:endParaRPr lang="en-US" sz="3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74579" y="3533775"/>
              <a:ext cx="701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20</a:t>
              </a:r>
              <a:endParaRPr lang="en-US" sz="32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071563" y="441434"/>
            <a:ext cx="247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Minimax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02774" y="473461"/>
            <a:ext cx="247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Expectimax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1371601" y="1972689"/>
            <a:ext cx="3118085" cy="1566042"/>
            <a:chOff x="1371601" y="1972689"/>
            <a:chExt cx="3118085" cy="1566042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2139923" y="1972689"/>
              <a:ext cx="412494" cy="4368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10" idx="0"/>
            </p:cNvCxnSpPr>
            <p:nvPr/>
          </p:nvCxnSpPr>
          <p:spPr>
            <a:xfrm flipH="1">
              <a:off x="1371601" y="2966696"/>
              <a:ext cx="462290" cy="56042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9" idx="0"/>
            </p:cNvCxnSpPr>
            <p:nvPr/>
          </p:nvCxnSpPr>
          <p:spPr>
            <a:xfrm flipH="1">
              <a:off x="3429001" y="3007081"/>
              <a:ext cx="392088" cy="5200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069023" y="1972689"/>
              <a:ext cx="479944" cy="5905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009742" y="2927420"/>
              <a:ext cx="479944" cy="5905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072473" y="2948141"/>
              <a:ext cx="479944" cy="5905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6348579" y="1989251"/>
            <a:ext cx="3118085" cy="1566042"/>
            <a:chOff x="1371601" y="1972689"/>
            <a:chExt cx="3118085" cy="1566042"/>
          </a:xfrm>
        </p:grpSpPr>
        <p:cxnSp>
          <p:nvCxnSpPr>
            <p:cNvPr id="53" name="Straight Connector 52"/>
            <p:cNvCxnSpPr/>
            <p:nvPr/>
          </p:nvCxnSpPr>
          <p:spPr>
            <a:xfrm flipH="1">
              <a:off x="2139923" y="1972689"/>
              <a:ext cx="412494" cy="4368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1371601" y="2966696"/>
              <a:ext cx="462290" cy="56042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3429001" y="3007081"/>
              <a:ext cx="392088" cy="5200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069023" y="1972689"/>
              <a:ext cx="479944" cy="5905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009742" y="2927420"/>
              <a:ext cx="479944" cy="5905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072473" y="2948141"/>
              <a:ext cx="479944" cy="5905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6226150" y="3007081"/>
            <a:ext cx="392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0.5          0.5                    0.5              0.5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3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/>
          <p:cNvSpPr/>
          <p:nvPr/>
        </p:nvSpPr>
        <p:spPr>
          <a:xfrm>
            <a:off x="5243513" y="1157288"/>
            <a:ext cx="1128712" cy="85725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angle 4"/>
          <p:cNvSpPr/>
          <p:nvPr/>
        </p:nvSpPr>
        <p:spPr>
          <a:xfrm>
            <a:off x="6653213" y="4186238"/>
            <a:ext cx="1128712" cy="85725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/>
          <p:cNvSpPr/>
          <p:nvPr/>
        </p:nvSpPr>
        <p:spPr>
          <a:xfrm>
            <a:off x="3876675" y="4186238"/>
            <a:ext cx="1128712" cy="85725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/>
          <p:cNvSpPr/>
          <p:nvPr/>
        </p:nvSpPr>
        <p:spPr>
          <a:xfrm>
            <a:off x="1714500" y="4186238"/>
            <a:ext cx="1128712" cy="85725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/>
          <p:cNvSpPr/>
          <p:nvPr/>
        </p:nvSpPr>
        <p:spPr>
          <a:xfrm>
            <a:off x="9167813" y="4186238"/>
            <a:ext cx="1128712" cy="85725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/>
          <p:cNvSpPr/>
          <p:nvPr/>
        </p:nvSpPr>
        <p:spPr>
          <a:xfrm rot="10800000">
            <a:off x="2843212" y="2781300"/>
            <a:ext cx="1128712" cy="85725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/>
          <p:cNvSpPr/>
          <p:nvPr/>
        </p:nvSpPr>
        <p:spPr>
          <a:xfrm rot="10800000">
            <a:off x="7924799" y="2781300"/>
            <a:ext cx="1128712" cy="85725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3"/>
            <a:endCxn id="4" idx="3"/>
          </p:cNvCxnSpPr>
          <p:nvPr/>
        </p:nvCxnSpPr>
        <p:spPr>
          <a:xfrm flipV="1">
            <a:off x="3407568" y="2014538"/>
            <a:ext cx="2400301" cy="7667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3"/>
            <a:endCxn id="11" idx="3"/>
          </p:cNvCxnSpPr>
          <p:nvPr/>
        </p:nvCxnSpPr>
        <p:spPr>
          <a:xfrm>
            <a:off x="5807869" y="2014538"/>
            <a:ext cx="2681286" cy="7667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0"/>
            <a:endCxn id="9" idx="0"/>
          </p:cNvCxnSpPr>
          <p:nvPr/>
        </p:nvCxnSpPr>
        <p:spPr>
          <a:xfrm flipV="1">
            <a:off x="2278856" y="3638550"/>
            <a:ext cx="1128712" cy="5476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0"/>
            <a:endCxn id="6" idx="0"/>
          </p:cNvCxnSpPr>
          <p:nvPr/>
        </p:nvCxnSpPr>
        <p:spPr>
          <a:xfrm>
            <a:off x="3407568" y="3638550"/>
            <a:ext cx="1033463" cy="5476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0"/>
            <a:endCxn id="11" idx="0"/>
          </p:cNvCxnSpPr>
          <p:nvPr/>
        </p:nvCxnSpPr>
        <p:spPr>
          <a:xfrm flipV="1">
            <a:off x="7217569" y="3638550"/>
            <a:ext cx="1271586" cy="5476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0"/>
            <a:endCxn id="8" idx="0"/>
          </p:cNvCxnSpPr>
          <p:nvPr/>
        </p:nvCxnSpPr>
        <p:spPr>
          <a:xfrm>
            <a:off x="8489155" y="3638550"/>
            <a:ext cx="1243014" cy="5476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28700" y="5729288"/>
            <a:ext cx="928688" cy="785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99682" y="5729288"/>
            <a:ext cx="928688" cy="785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89698" y="5729288"/>
            <a:ext cx="928688" cy="785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541043" y="5729288"/>
            <a:ext cx="928688" cy="785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31707" y="5729288"/>
            <a:ext cx="928688" cy="785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058991" y="5703095"/>
            <a:ext cx="928688" cy="785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317581" y="5729288"/>
            <a:ext cx="928688" cy="785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88286" y="5729288"/>
            <a:ext cx="928688" cy="785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7" idx="2"/>
            <a:endCxn id="28" idx="0"/>
          </p:cNvCxnSpPr>
          <p:nvPr/>
        </p:nvCxnSpPr>
        <p:spPr>
          <a:xfrm flipH="1">
            <a:off x="1493044" y="5043488"/>
            <a:ext cx="221456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7" idx="4"/>
          </p:cNvCxnSpPr>
          <p:nvPr/>
        </p:nvCxnSpPr>
        <p:spPr>
          <a:xfrm flipH="1">
            <a:off x="2839641" y="5043488"/>
            <a:ext cx="3571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021166" y="5043488"/>
            <a:ext cx="3571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778354" y="4991101"/>
            <a:ext cx="3571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0288195" y="4991101"/>
            <a:ext cx="3571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657601" y="5038727"/>
            <a:ext cx="221456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51107" y="5038727"/>
            <a:ext cx="221456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957377" y="5038727"/>
            <a:ext cx="221456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00149" y="5957888"/>
            <a:ext cx="9787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	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10</a:t>
            </a:r>
            <a:r>
              <a:rPr lang="zh-CN" altLang="en-US" dirty="0" smtClean="0"/>
              <a:t>                  </a:t>
            </a:r>
            <a:r>
              <a:rPr lang="en-US" altLang="zh-CN" dirty="0" smtClean="0"/>
              <a:t>20		-2</a:t>
            </a:r>
            <a:r>
              <a:rPr lang="zh-CN" altLang="en-US" dirty="0" smtClean="0"/>
              <a:t>                         </a:t>
            </a:r>
            <a:r>
              <a:rPr lang="en-US" altLang="zh-CN" dirty="0" smtClean="0"/>
              <a:t>11		11</a:t>
            </a:r>
            <a:r>
              <a:rPr lang="zh-CN" altLang="en-US" dirty="0" smtClean="0"/>
              <a:t>                      </a:t>
            </a:r>
            <a:r>
              <a:rPr lang="en-US" altLang="zh-CN" dirty="0" smtClean="0"/>
              <a:t>24	</a:t>
            </a:r>
            <a:r>
              <a:rPr lang="zh-CN" altLang="en-US" dirty="0" smtClean="0"/>
              <a:t>                 </a:t>
            </a:r>
            <a:r>
              <a:rPr lang="en-US" altLang="zh-CN" dirty="0" smtClean="0"/>
              <a:t>-8					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943099" y="4343400"/>
            <a:ext cx="880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</a:t>
            </a: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</a:t>
            </a:r>
            <a:r>
              <a:rPr lang="en-US" altLang="zh-CN" dirty="0" smtClean="0"/>
              <a:t>E	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F	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r>
              <a:rPr lang="en-US" altLang="zh-CN" dirty="0" smtClean="0"/>
              <a:t>G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839641" y="2979683"/>
            <a:ext cx="721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			</a:t>
            </a:r>
            <a:r>
              <a:rPr lang="zh-CN" altLang="en-US" dirty="0" smtClean="0"/>
              <a:t>                   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70858" y="1411261"/>
            <a:ext cx="17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46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DengXian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2017-09-17T23:32:07Z</dcterms:created>
  <dcterms:modified xsi:type="dcterms:W3CDTF">2017-09-18T00:57:27Z</dcterms:modified>
</cp:coreProperties>
</file>