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9F55-5A1B-C7EF-9B04-7639D7F2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0CFBB-E53B-D6B0-A070-57292D56F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CA8F8-91CE-24F2-28AA-52236D1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EC42-F6D4-798D-07B5-6CD905DF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F901-4CC7-9C11-8414-160F324A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83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D230-064A-6ABC-50DE-286A3962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95CE-756F-E449-1170-54CA7B98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73FFF-8443-DB82-EE76-3461E55C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433A-B869-81CC-F4A8-9EA12D5C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6DC1-F460-EE2A-A389-7395C33B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0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B3EF4-0850-C234-058C-BE966E36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EFDC-A063-F0AB-A584-6A3221EF7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4A6C-9E72-2982-78E0-38775C74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2FED-5D92-3BF0-D4A1-B280CB6B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A47C-4B72-FE5C-8574-69F510D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7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EEA0-FE27-DEB8-907B-AAB25464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66B1-0AA0-0621-691B-BF041FE2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D15E-6EA2-997E-23D2-9D4160D0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E363-7899-C364-2C92-F23E6898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6DD4-A0B9-A251-569C-BF1456D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769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4BFB-60CC-3470-7811-4D743137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C3835-124D-F437-0231-415A7A66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2326-2FE6-638F-AED2-E5ABFB7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7308-2ACA-E64B-CA07-8A6AF3B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1D9D-879D-A390-C366-1D2D0A11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68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4303-4138-2FBF-DF6C-93FD7FDD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E530-946B-8D40-A9CC-0984761D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8FF7-47E2-A575-3840-17D397C47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D2A07-FFBB-B58E-F4C6-7D7DB52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22EE-29F9-BA5D-18D9-49FFEE59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95AC-D544-0BC3-2C49-F7352478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028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8656-D7C4-4536-CB4C-D5A82AF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C04D-D21A-2CA5-D056-F4539686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8F553-3254-644D-AEE8-A099C65A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85007-DBCB-5157-AD54-E158491FC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9C7C9-70E8-2C4F-3258-96DD3BF9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A1838-CC88-E6A0-C917-BE2BF14B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6163-FFBA-4D5D-BB5D-70D30A97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D1B0-45F5-4493-EBEA-4CFAD4A6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487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C668-5E54-1432-1173-F21C9AEE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E7DA7-691B-1CAA-3B62-6AD4055C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C6B1-6E9D-BE39-CA8F-F9A1B58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BF98-E60B-2859-FC53-B865C00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7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F4092-E9D4-4137-279E-ABB4AEE1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4ED30-EB73-F9B0-7451-A6917EC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37F4-BCC2-3810-7805-92D18401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50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CB16-11C2-BFF0-EE33-3ACF2E01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1107-5A4D-FE51-0887-5751B542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18594-E6F6-F9A4-1853-720D61EC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51DD-69BA-4011-7A0B-4CAFAE04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57CDD-3768-4A82-72B5-EB1BD8AB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7DB2-F9A1-99AD-41D6-6AC4DDE8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3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7FB3-5412-8597-7C33-8C18AD77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8EEAA-F15A-E229-8217-D5A89324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2DD7-D0FD-B9BF-C73A-027820E9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B0F6-5040-6B71-B5F8-D31E139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64E7-EA9A-17AB-E5F6-BF907141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2620-AB36-27CF-5C80-8F7A55C4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928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50C5F-A0C6-F056-56BF-9BF058CD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FE30-7811-348F-4B06-8BB06790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1C88-0020-4BF7-A359-93E8C545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0055A-FE5D-45D4-994E-75CA6A456022}" type="datetimeFigureOut">
              <a:rPr lang="nl-BE" smtClean="0"/>
              <a:t>7/05/2024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B2EC-1AFF-8A05-2A46-DF2FAF264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4F14-8B19-72AD-CEA9-11FBF7F6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ACA2D-976E-442E-A731-2F23EAD8737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95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A192-3A0B-92E2-D336-91CC3A572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 technology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F5C7B-87D4-826B-71C4-8A2ECB6B8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20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ACA4-6A81-36D5-73DC-E226D812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AA5-AC84-2D0B-AAFA-43C8ADED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 alle grabs </a:t>
            </a:r>
            <a:r>
              <a:rPr lang="en-US" dirty="0" err="1"/>
              <a:t>gefailed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8F3C9-5B4F-ECC3-2E60-68B2957C6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5" y="2947703"/>
            <a:ext cx="10311058" cy="22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5FA5-16CB-31A9-ED9F-9A6EE27E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7697-9E92-24A2-4071-62C984A5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 z-</a:t>
            </a:r>
            <a:r>
              <a:rPr lang="en-US" dirty="0" err="1">
                <a:sym typeface="Wingdings" panose="05000000000000000000" pitchFamily="2" charset="2"/>
              </a:rPr>
              <a:t>waarde</a:t>
            </a:r>
            <a:r>
              <a:rPr lang="en-US" dirty="0">
                <a:sym typeface="Wingdings" panose="05000000000000000000" pitchFamily="2" charset="2"/>
              </a:rPr>
              <a:t> om </a:t>
            </a:r>
            <a:r>
              <a:rPr lang="en-US" dirty="0" err="1">
                <a:sym typeface="Wingdings" panose="05000000000000000000" pitchFamily="2" charset="2"/>
              </a:rPr>
              <a:t>blok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neer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zetten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verschillende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hoogtes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873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DA4F-F14F-B0A7-475F-7058FF38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9C08-D869-5382-86DD-E94B3C95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BD1B2-B3C6-1793-FA2F-DC7A7971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28815" cy="229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A6C8-3AF9-1CA7-DB86-23771F7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A911-1723-D06F-07A5-7F5D2576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15" y="1690688"/>
            <a:ext cx="4418659" cy="49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A6C8-3AF9-1CA7-DB86-23771F7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Measure_color</a:t>
            </a:r>
            <a:r>
              <a:rPr lang="nl-BE" dirty="0"/>
              <a:t>(</a:t>
            </a:r>
            <a:r>
              <a:rPr lang="nl-BE" dirty="0" err="1"/>
              <a:t>num</a:t>
            </a:r>
            <a:r>
              <a:rPr lang="nl-BE" dirty="0"/>
              <a:t> x, </a:t>
            </a:r>
            <a:r>
              <a:rPr lang="nl-BE" dirty="0" err="1"/>
              <a:t>num</a:t>
            </a:r>
            <a:r>
              <a:rPr lang="nl-BE" dirty="0"/>
              <a:t> y, </a:t>
            </a:r>
            <a:r>
              <a:rPr lang="nl-BE" dirty="0" err="1"/>
              <a:t>num</a:t>
            </a:r>
            <a:r>
              <a:rPr lang="nl-BE" dirty="0"/>
              <a:t> offset)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73BD0-CEE3-71F5-272F-F4B01105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9" y="2229335"/>
            <a:ext cx="10947242" cy="29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6878-59FB-050E-46FB-705D60E1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Validate()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C9A0-9F94-1ECA-0096-A6BF2AC9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Sorteren</a:t>
            </a:r>
            <a:r>
              <a:rPr lang="en-US" dirty="0"/>
              <a:t> op basis van:</a:t>
            </a:r>
          </a:p>
          <a:p>
            <a:r>
              <a:rPr lang="en-US" dirty="0" err="1"/>
              <a:t>Hoogte</a:t>
            </a:r>
            <a:endParaRPr lang="en-US" dirty="0"/>
          </a:p>
          <a:p>
            <a:r>
              <a:rPr lang="en-US" dirty="0" err="1"/>
              <a:t>Kleur</a:t>
            </a:r>
            <a:endParaRPr lang="en-US" dirty="0"/>
          </a:p>
          <a:p>
            <a:r>
              <a:rPr lang="en-US" dirty="0" err="1"/>
              <a:t>Goedgekeurd</a:t>
            </a:r>
            <a:endParaRPr lang="en-US" dirty="0"/>
          </a:p>
          <a:p>
            <a:r>
              <a:rPr lang="en-US" dirty="0" err="1"/>
              <a:t>Afgekeurd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wordt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weergegeven</a:t>
            </a:r>
            <a:r>
              <a:rPr lang="en-US" dirty="0">
                <a:sym typeface="Wingdings" panose="05000000000000000000" pitchFamily="2" charset="2"/>
              </a:rPr>
              <a:t> in OPC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E1CF-95A0-7FA3-5F11-97AAFB16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C9AA-5ECE-0BFE-0145-E30CAE89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Main()</a:t>
            </a:r>
          </a:p>
          <a:p>
            <a:r>
              <a:rPr lang="en-US" dirty="0" err="1"/>
              <a:t>Reset_variables</a:t>
            </a:r>
            <a:r>
              <a:rPr lang="en-US" dirty="0"/>
              <a:t>()</a:t>
            </a:r>
          </a:p>
          <a:p>
            <a:r>
              <a:rPr lang="en-US" dirty="0"/>
              <a:t>Validate()</a:t>
            </a:r>
          </a:p>
          <a:p>
            <a:r>
              <a:rPr lang="en-US" dirty="0" err="1"/>
              <a:t>colorMap</a:t>
            </a:r>
            <a:r>
              <a:rPr lang="en-US" dirty="0"/>
              <a:t>(num, INOUT),</a:t>
            </a:r>
          </a:p>
          <a:p>
            <a:r>
              <a:rPr lang="en-US" dirty="0" err="1"/>
              <a:t>waitOnSetup</a:t>
            </a:r>
            <a:r>
              <a:rPr lang="en-US" dirty="0"/>
              <a:t>()</a:t>
            </a:r>
          </a:p>
          <a:p>
            <a:r>
              <a:rPr lang="en-US" dirty="0" err="1"/>
              <a:t>StartProgram</a:t>
            </a:r>
            <a:r>
              <a:rPr lang="en-US" dirty="0"/>
              <a:t>()</a:t>
            </a:r>
          </a:p>
          <a:p>
            <a:r>
              <a:rPr lang="en-US" dirty="0"/>
              <a:t>Grab(num, num)</a:t>
            </a:r>
          </a:p>
          <a:p>
            <a:r>
              <a:rPr lang="en-US" dirty="0" err="1"/>
              <a:t>Measure_color</a:t>
            </a:r>
            <a:r>
              <a:rPr lang="en-US" dirty="0"/>
              <a:t>(num, num)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072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5168-0B28-22F8-F385-960F57CA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Main()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6A353-96D2-7DD0-F839-1AD078BE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34" y="1690688"/>
            <a:ext cx="6475731" cy="43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4D0D-140F-8FFC-4D8F-FF934E77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Reset_variabels</a:t>
            </a:r>
            <a:r>
              <a:rPr lang="en-US" dirty="0"/>
              <a:t>()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35E-718E-C5BF-8042-1977ED4D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 vars reset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8FEEA-1A89-65CD-2EC3-A7A3F7FA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59" y="1681758"/>
            <a:ext cx="6431441" cy="46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8AFA-2AF6-1938-FF90-9AFE6557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waitOnSetup</a:t>
            </a:r>
            <a:r>
              <a:rPr lang="en-US" dirty="0"/>
              <a:t>()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FEC58-438C-1958-49AF-1F1298DE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18" y="2314858"/>
            <a:ext cx="10027282" cy="22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D2BC-ADB8-F756-2D7E-E23DD2B1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startProgram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575E9-AA5F-C73E-5523-1C579B60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72" y="1994512"/>
            <a:ext cx="9858056" cy="28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1750-0E8E-8F31-A2CA-5F199F19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955B-3724-922E-8C51-23CC2694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 x = x-</a:t>
            </a:r>
            <a:r>
              <a:rPr lang="en-US" dirty="0" err="1"/>
              <a:t>waarde</a:t>
            </a:r>
            <a:r>
              <a:rPr lang="en-US" dirty="0"/>
              <a:t> in grid</a:t>
            </a:r>
          </a:p>
          <a:p>
            <a:r>
              <a:rPr lang="en-US" dirty="0"/>
              <a:t>Num y = y-</a:t>
            </a:r>
            <a:r>
              <a:rPr lang="en-US" dirty="0" err="1"/>
              <a:t>waarde</a:t>
            </a:r>
            <a:r>
              <a:rPr lang="en-US" dirty="0"/>
              <a:t> in grid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Global variables:</a:t>
            </a:r>
          </a:p>
          <a:p>
            <a:r>
              <a:rPr lang="en-US" dirty="0" err="1"/>
              <a:t>Offset_x</a:t>
            </a:r>
            <a:r>
              <a:rPr lang="en-US" dirty="0"/>
              <a:t> = x-</a:t>
            </a:r>
            <a:r>
              <a:rPr lang="en-US" dirty="0" err="1"/>
              <a:t>waarde</a:t>
            </a:r>
            <a:r>
              <a:rPr lang="en-US" dirty="0"/>
              <a:t> start </a:t>
            </a:r>
            <a:r>
              <a:rPr lang="en-US" dirty="0" err="1"/>
              <a:t>positie</a:t>
            </a:r>
            <a:endParaRPr lang="en-US" dirty="0"/>
          </a:p>
          <a:p>
            <a:r>
              <a:rPr lang="en-US" dirty="0" err="1"/>
              <a:t>Offset_y</a:t>
            </a:r>
            <a:r>
              <a:rPr lang="en-US" dirty="0"/>
              <a:t> = y-</a:t>
            </a:r>
            <a:r>
              <a:rPr lang="en-US" dirty="0" err="1"/>
              <a:t>waarde</a:t>
            </a:r>
            <a:r>
              <a:rPr lang="en-US" dirty="0"/>
              <a:t> start positive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Vermenigvuldigen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8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3EE6-D159-F7F8-0551-19D6E6A8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D7A0-79E2-242B-F648-7DE70A79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6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Global variables:</a:t>
            </a:r>
          </a:p>
          <a:p>
            <a:r>
              <a:rPr lang="nl-BE" dirty="0"/>
              <a:t>Offset_z_58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58 cm</a:t>
            </a:r>
            <a:endParaRPr lang="nl-BE" dirty="0"/>
          </a:p>
          <a:p>
            <a:r>
              <a:rPr lang="nl-BE" dirty="0"/>
              <a:t>Offset_z_54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54 cm</a:t>
            </a:r>
            <a:endParaRPr lang="nl-BE" dirty="0"/>
          </a:p>
          <a:p>
            <a:r>
              <a:rPr lang="nl-BE" dirty="0"/>
              <a:t>Offset_z_50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z</a:t>
            </a:r>
            <a:r>
              <a:rPr lang="nl-BE" dirty="0">
                <a:sym typeface="Wingdings" panose="05000000000000000000" pitchFamily="2" charset="2"/>
              </a:rPr>
              <a:t>-waarde voor blok 50 cm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95888-44AF-B43C-1800-E995B495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052"/>
            <a:ext cx="10695208" cy="17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B51-2181-FBAA-DE6B-284C6CB9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Grab(num x, num y)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3591-19E3-3EC6-6E97-799BCE91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offset </a:t>
            </a:r>
            <a:r>
              <a:rPr lang="en-US" dirty="0" err="1"/>
              <a:t>checken</a:t>
            </a:r>
            <a:r>
              <a:rPr lang="en-US" dirty="0"/>
              <a:t> of grab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D95C0-FE27-B628-5B3E-6BBCF8C6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4" y="2488014"/>
            <a:ext cx="8450179" cy="41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237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ICT technology</vt:lpstr>
      <vt:lpstr>Routines</vt:lpstr>
      <vt:lpstr>Main()</vt:lpstr>
      <vt:lpstr>Reset_variabels()</vt:lpstr>
      <vt:lpstr>waitOnSetup()</vt:lpstr>
      <vt:lpstr>startProgram</vt:lpstr>
      <vt:lpstr>Grab(num x, num y)</vt:lpstr>
      <vt:lpstr>Grab(num x, num y)</vt:lpstr>
      <vt:lpstr>Grab(num x, num y)</vt:lpstr>
      <vt:lpstr>Grab(num x, num y)</vt:lpstr>
      <vt:lpstr>Measure_color(num x, num y, num offset)</vt:lpstr>
      <vt:lpstr>Measure_color(num x, num y, num offset)</vt:lpstr>
      <vt:lpstr>Measure_color(num x, num y, num offset)</vt:lpstr>
      <vt:lpstr>Measure_color(num x, num y, num offset)</vt:lpstr>
      <vt:lpstr>Validate()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technology</dc:title>
  <dc:creator>Shauny Persy</dc:creator>
  <cp:lastModifiedBy>Shauny Persy</cp:lastModifiedBy>
  <cp:revision>1</cp:revision>
  <dcterms:created xsi:type="dcterms:W3CDTF">2024-05-07T09:01:18Z</dcterms:created>
  <dcterms:modified xsi:type="dcterms:W3CDTF">2024-05-07T09:15:39Z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2024-05-07T09:13:42Z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d160141a-19c1-4c13-aa7f-dbcde6d4ab4d</vt:lpwstr>
  </property>
  <property fmtid="{D5CDD505-2E9C-101B-9397-08002B2CF9AE}" pid="8" name="MSIP_Label_c337be75-dfbb-4261-9834-ac247c7dde13_ContentBits">
    <vt:lpwstr>0</vt:lpwstr>
  </property>
</Properties>
</file>