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A8A30-7CA9-4AE6-8D0F-B3126A448BF2}" v="332" dt="2024-11-17T04:03:45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A7AB9D-E831-C3EE-47B7-7D97DD8C63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Assignment Task 4: Research Foundation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495EE-46E0-19BB-4FFA-B174CC6EA4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A346-AE77-474B-8B37-B1766AE0D859}" type="datetime2">
              <a:rPr lang="en-CA" smtClean="0"/>
              <a:t>Thursday, April 3, 2025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87FB2-D922-74EF-B7D0-9A8952C31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42670 Research Foundations - Spring 2024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2F37-64AB-6B38-93B7-EAFAB939CE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67DF5-DB20-4FAA-B88D-65CB501428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0930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Assignment Task 4: Research Foundation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E1ED8-B3FA-4352-BD98-220B13657654}" type="datetime2">
              <a:rPr lang="en-CA" smtClean="0"/>
              <a:t>Thursday, April 3, 2025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42670 Research Foundations - Spring 2024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C3338-36C4-48E6-87D7-807C96EEC3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8801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44244F5C-1868-462D-BAE0-1E5FB63995DA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18E5D9B3-0FC2-4FF4-9565-4310526CDB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81839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1C85-DFFA-4229-BE31-F147E5A63BEF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9101562-669D-4A9B-BCC0-71B50362B589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4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BAD-A3ED-49B7-9BC9-0D1F86A991E5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5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2260" y="6170490"/>
            <a:ext cx="858010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9ADDB879-F34C-421C-955E-B2C1B78D293A}" type="datetime2">
              <a:rPr lang="en-US" smtClean="0"/>
              <a:t>Thursday, April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4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92" y="1816101"/>
            <a:ext cx="5320268" cy="427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7824" y="1816101"/>
            <a:ext cx="4978596" cy="4279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6BF9-3706-423E-90CB-81EF1894E956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6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448" y="1789658"/>
            <a:ext cx="524421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492" y="2688061"/>
            <a:ext cx="5254175" cy="3407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9658"/>
            <a:ext cx="52442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688059"/>
            <a:ext cx="5244220" cy="34079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8B4A-5983-4307-BA0C-6B0BBCC8F47F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55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622D-6B57-4CC2-8309-F16DB4705E0F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5650-85CA-4913-B6D9-9A57578E55E7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640080"/>
            <a:ext cx="744220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2483" y="6170490"/>
            <a:ext cx="2941044" cy="457200"/>
          </a:xfrm>
        </p:spPr>
        <p:txBody>
          <a:bodyPr/>
          <a:lstStyle/>
          <a:p>
            <a:fld id="{9BC4D65F-1B50-4EC8-AE10-D8655B728C9A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400" y="6170490"/>
            <a:ext cx="5631507" cy="457200"/>
          </a:xfrm>
        </p:spPr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6990" y="6170490"/>
            <a:ext cx="997214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143227" cy="583394"/>
          </a:xfrm>
        </p:spPr>
        <p:txBody>
          <a:bodyPr/>
          <a:lstStyle/>
          <a:p>
            <a:fld id="{158F0F40-9DE7-40E5-BA27-60DD466BEE84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6051" y="6170490"/>
            <a:ext cx="858269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492" y="841485"/>
            <a:ext cx="10655928" cy="63806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492" y="1792969"/>
            <a:ext cx="10655928" cy="4170811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4152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218B9B9-9ABA-4CA6-B3D6-2207646E04F2}" type="datetime2">
              <a:rPr lang="en-US" smtClean="0"/>
              <a:pPr/>
              <a:t>Thursday, April 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0449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7169" y="6170490"/>
            <a:ext cx="1169251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>
            <a:cxnSpLocks/>
          </p:cNvCxnSpPr>
          <p:nvPr/>
        </p:nvCxnSpPr>
        <p:spPr>
          <a:xfrm>
            <a:off x="760492" y="1636259"/>
            <a:ext cx="1065592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and white logo">
            <a:extLst>
              <a:ext uri="{FF2B5EF4-FFF2-40B4-BE49-F238E27FC236}">
                <a16:creationId xmlns:a16="http://schemas.microsoft.com/office/drawing/2014/main" id="{F210AC44-5DF6-7B34-2B08-BE73D3504E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54" y="60543"/>
            <a:ext cx="1963068" cy="70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s.edu.au/news/education/times-perfection-new-rankings-leap-u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building with lights on it&#10;&#10;Description automatically generated with medium confidence">
            <a:extLst>
              <a:ext uri="{FF2B5EF4-FFF2-40B4-BE49-F238E27FC236}">
                <a16:creationId xmlns:a16="http://schemas.microsoft.com/office/drawing/2014/main" id="{70044DB3-A573-7861-5A01-636A7C06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7" name="Freeform: Shape 96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CEF7E-8CE5-F40E-D076-7FB77483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149" y="1264779"/>
            <a:ext cx="5886582" cy="2030679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/>
              <a:t>Tutorial 4 - Transmission networks and Electricity Market</a:t>
            </a:r>
            <a:endParaRPr lang="en-CA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307DB-A432-29C4-0C86-732B8CD6F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861" y="3399908"/>
            <a:ext cx="5829870" cy="1519214"/>
          </a:xfrm>
        </p:spPr>
        <p:txBody>
          <a:bodyPr anchor="t">
            <a:normAutofit fontScale="55000" lnSpcReduction="20000"/>
          </a:bodyPr>
          <a:lstStyle/>
          <a:p>
            <a:r>
              <a:rPr lang="en-US" dirty="0"/>
              <a:t>Presented by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Raihan Bin Mofidul</a:t>
            </a:r>
          </a:p>
          <a:p>
            <a:pPr>
              <a:lnSpc>
                <a:spcPct val="120000"/>
              </a:lnSpc>
            </a:pPr>
            <a:r>
              <a:rPr lang="en-US" dirty="0"/>
              <a:t>PhD Student | Faculty of Engineering and Information Technology</a:t>
            </a:r>
          </a:p>
          <a:p>
            <a:pPr>
              <a:lnSpc>
                <a:spcPct val="120000"/>
              </a:lnSpc>
            </a:pPr>
            <a:r>
              <a:rPr lang="en-US" dirty="0"/>
              <a:t>Student ID: </a:t>
            </a:r>
            <a:r>
              <a:rPr lang="en-US" b="1" dirty="0"/>
              <a:t>25187713</a:t>
            </a:r>
            <a:endParaRPr lang="en-CA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B234F-63C8-FF29-9F05-60C696A5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0571" y="-19878"/>
            <a:ext cx="3281429" cy="457200"/>
          </a:xfrm>
        </p:spPr>
        <p:txBody>
          <a:bodyPr/>
          <a:lstStyle/>
          <a:p>
            <a:pPr algn="r"/>
            <a:fld id="{F9880BFB-553A-4C0E-B787-98ED90C233D6}" type="datetime2">
              <a:rPr lang="en-US" b="1" smtClean="0"/>
              <a:pPr algn="r"/>
              <a:t>Thursday, April 3, 2025</a:t>
            </a:fld>
            <a:endParaRPr lang="en-US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21BD-A31A-D796-F913-91000C2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102" y="6084627"/>
            <a:ext cx="5588349" cy="457200"/>
          </a:xfrm>
        </p:spPr>
        <p:txBody>
          <a:bodyPr/>
          <a:lstStyle/>
          <a:p>
            <a:r>
              <a:rPr lang="en-US" dirty="0"/>
              <a:t>42670 Research Foundations -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46C10-B6E7-43B8-AE9C-9F0C2C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9B3-0FC2-4FF4-9565-4310526CDB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81308A4-8362-4E5B-ECE8-AB75B83C4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2" y="185691"/>
            <a:ext cx="2703757" cy="876696"/>
          </a:xfrm>
          <a:prstGeom prst="rect">
            <a:avLst/>
          </a:prstGeom>
        </p:spPr>
      </p:pic>
      <p:sp>
        <p:nvSpPr>
          <p:cNvPr id="49" name="Subtitle 2">
            <a:extLst>
              <a:ext uri="{FF2B5EF4-FFF2-40B4-BE49-F238E27FC236}">
                <a16:creationId xmlns:a16="http://schemas.microsoft.com/office/drawing/2014/main" id="{44CD61FB-D0B0-FCAA-E0ED-5E6C09CF4136}"/>
              </a:ext>
            </a:extLst>
          </p:cNvPr>
          <p:cNvSpPr txBox="1">
            <a:spLocks/>
          </p:cNvSpPr>
          <p:nvPr/>
        </p:nvSpPr>
        <p:spPr>
          <a:xfrm>
            <a:off x="389861" y="5059102"/>
            <a:ext cx="4612872" cy="73651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Supervisor:  </a:t>
            </a:r>
            <a:r>
              <a:rPr lang="en-US" b="1" dirty="0"/>
              <a:t>Prof. Dr. Jahangir Hossain</a:t>
            </a:r>
          </a:p>
          <a:p>
            <a:r>
              <a:rPr lang="en-US" dirty="0"/>
              <a:t>Co-Supervisor: </a:t>
            </a:r>
            <a:r>
              <a:rPr lang="en-US" b="1" dirty="0"/>
              <a:t>A/Prof. Li Li</a:t>
            </a:r>
            <a:endParaRPr lang="en-CA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4AF278-F309-4DC6-A202-B927911FB1AF}"/>
              </a:ext>
            </a:extLst>
          </p:cNvPr>
          <p:cNvCxnSpPr/>
          <p:nvPr/>
        </p:nvCxnSpPr>
        <p:spPr>
          <a:xfrm>
            <a:off x="470781" y="3390855"/>
            <a:ext cx="344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9D8FF-A317-20CA-8A98-0BEDDE1566CA}"/>
              </a:ext>
            </a:extLst>
          </p:cNvPr>
          <p:cNvCxnSpPr/>
          <p:nvPr/>
        </p:nvCxnSpPr>
        <p:spPr>
          <a:xfrm>
            <a:off x="470781" y="5053402"/>
            <a:ext cx="344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228-55D8-9294-5623-D5AE166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5.1: 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919E-DA8B-4CBF-2004-2586E56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BAD-A3ED-49B7-9BC9-0D1F86A991E5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FFE7-08B6-638E-D58A-3FE04B07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B820-DF24-5666-3E8F-117713DE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4DD909-0B21-4DD6-9C03-D560F87B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49" y="1844565"/>
            <a:ext cx="3257126" cy="41719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C13E08-2031-41CD-84DA-D43AFEC0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93" y="1844565"/>
            <a:ext cx="3257126" cy="4171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539A4D-EED4-4E59-8F19-4960DE237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581" y="1844565"/>
            <a:ext cx="3086839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228-55D8-9294-5623-D5AE166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5.2: 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919E-DA8B-4CBF-2004-2586E56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BAD-A3ED-49B7-9BC9-0D1F86A991E5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FFE7-08B6-638E-D58A-3FE04B07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B820-DF24-5666-3E8F-117713DE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4DD909-0B21-4DD6-9C03-D560F87B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64" y="1932208"/>
            <a:ext cx="3795854" cy="338713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C13E08-2031-41CD-84DA-D43AFEC01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111" y="1844565"/>
            <a:ext cx="3002690" cy="4171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539A4D-EED4-4E59-8F19-4960DE237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094" y="1844565"/>
            <a:ext cx="3789160" cy="23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228-55D8-9294-5623-D5AE166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5.3: 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919E-DA8B-4CBF-2004-2586E56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BAD-A3ED-49B7-9BC9-0D1F86A991E5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FFE7-08B6-638E-D58A-3FE04B07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B820-DF24-5666-3E8F-117713DE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100BF3-0A1E-4C12-BB70-A2FDDD86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440" y="1792288"/>
            <a:ext cx="6641245" cy="4171950"/>
          </a:xfrm>
        </p:spPr>
      </p:pic>
    </p:spTree>
    <p:extLst>
      <p:ext uri="{BB962C8B-B14F-4D97-AF65-F5344CB8AC3E}">
        <p14:creationId xmlns:p14="http://schemas.microsoft.com/office/powerpoint/2010/main" val="313466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228-55D8-9294-5623-D5AE166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5.4: 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919E-DA8B-4CBF-2004-2586E56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BAD-A3ED-49B7-9BC9-0D1F86A991E5}" type="datetime2">
              <a:rPr lang="en-US" smtClean="0"/>
              <a:t>Thursday, April 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FFE7-08B6-638E-D58A-3FE04B07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43026 Energy Economics, Optimization and Policy - Autumn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B820-DF24-5666-3E8F-117713DE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100BF3-0A1E-4C12-BB70-A2FDDD86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6095" y="1792288"/>
            <a:ext cx="5363936" cy="4171950"/>
          </a:xfrm>
        </p:spPr>
      </p:pic>
    </p:spTree>
    <p:extLst>
      <p:ext uri="{BB962C8B-B14F-4D97-AF65-F5344CB8AC3E}">
        <p14:creationId xmlns:p14="http://schemas.microsoft.com/office/powerpoint/2010/main" val="44055111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Aptos</vt:lpstr>
      <vt:lpstr>Arial</vt:lpstr>
      <vt:lpstr>Corbel</vt:lpstr>
      <vt:lpstr>Times New Roman</vt:lpstr>
      <vt:lpstr>SketchLinesVTI</vt:lpstr>
      <vt:lpstr>Tutorial 4 - Transmission networks and Electricity Market</vt:lpstr>
      <vt:lpstr>Problem 5.1: </vt:lpstr>
      <vt:lpstr>Problem 5.2: </vt:lpstr>
      <vt:lpstr>Problem 5.3: </vt:lpstr>
      <vt:lpstr>Problem 5.4: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4 - Transmission networks and Electricity Market</dc:title>
  <dc:creator>Raihan Bin Mofidul</dc:creator>
  <cp:lastModifiedBy>Raihan Bin Mofidul</cp:lastModifiedBy>
  <cp:revision>7</cp:revision>
  <dcterms:created xsi:type="dcterms:W3CDTF">2024-11-17T00:55:19Z</dcterms:created>
  <dcterms:modified xsi:type="dcterms:W3CDTF">2025-04-03T12:49:38Z</dcterms:modified>
</cp:coreProperties>
</file>