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306" r:id="rId4"/>
    <p:sldId id="307" r:id="rId5"/>
    <p:sldId id="308" r:id="rId6"/>
    <p:sldId id="309" r:id="rId7"/>
    <p:sldId id="310" r:id="rId8"/>
    <p:sldId id="261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선화" initials="서" lastIdx="1" clrIdx="0">
    <p:extLst>
      <p:ext uri="{19B8F6BF-5375-455C-9EA6-DF929625EA0E}">
        <p15:presenceInfo xmlns:p15="http://schemas.microsoft.com/office/powerpoint/2012/main" userId="서선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294E46-DC01-46D8-B63D-9DE75167D66B}"/>
              </a:ext>
            </a:extLst>
          </p:cNvPr>
          <p:cNvSpPr txBox="1"/>
          <p:nvPr/>
        </p:nvSpPr>
        <p:spPr>
          <a:xfrm>
            <a:off x="2743200" y="1714500"/>
            <a:ext cx="14020800" cy="6232475"/>
          </a:xfrm>
          <a:prstGeom prst="rect">
            <a:avLst/>
          </a:prstGeom>
          <a:noFill/>
          <a:ln w="76200">
            <a:solidFill>
              <a:srgbClr val="AAC3C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토이 프로젝트 </a:t>
            </a:r>
            <a:r>
              <a:rPr lang="en-US" altLang="ko-KR" sz="9600" dirty="0"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#2</a:t>
            </a:r>
          </a:p>
          <a:p>
            <a:pPr algn="ctr"/>
            <a:endParaRPr lang="en-US" altLang="ko-KR" sz="9600" dirty="0">
              <a:latin typeface="Calisto MT" panose="02040603050505030304" pitchFamily="18" charset="0"/>
              <a:ea typeface="DAUL-EQN2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9600" dirty="0"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방구석 어학연수</a:t>
            </a:r>
            <a:endParaRPr lang="en-US" altLang="ko-KR" sz="9600" dirty="0">
              <a:latin typeface="Calisto MT" panose="02040603050505030304" pitchFamily="18" charset="0"/>
              <a:ea typeface="DAUL-EQN2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1100" dirty="0"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HTML </a:t>
            </a:r>
            <a:r>
              <a:rPr lang="ko-KR" altLang="en-US" sz="11100" dirty="0"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사이트</a:t>
            </a:r>
            <a:r>
              <a:rPr lang="en-US" altLang="ko-KR" sz="11100" dirty="0"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 </a:t>
            </a:r>
            <a:endParaRPr lang="ko-KR" altLang="en-US" sz="11100" dirty="0">
              <a:latin typeface="Calisto MT" panose="02040603050505030304" pitchFamily="18" charset="0"/>
              <a:ea typeface="DAUL-EQN2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63DE1-D880-4502-884D-9FDA43A6774B}"/>
              </a:ext>
            </a:extLst>
          </p:cNvPr>
          <p:cNvSpPr txBox="1"/>
          <p:nvPr/>
        </p:nvSpPr>
        <p:spPr>
          <a:xfrm>
            <a:off x="15773400" y="9512116"/>
            <a:ext cx="2514600" cy="769441"/>
          </a:xfrm>
          <a:prstGeom prst="rect">
            <a:avLst/>
          </a:prstGeom>
          <a:solidFill>
            <a:srgbClr val="AAC3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서선화</a:t>
            </a:r>
            <a:endParaRPr lang="ko-KR" altLang="en-US" sz="8000" dirty="0">
              <a:latin typeface="Calisto MT" panose="02040603050505030304" pitchFamily="18" charset="0"/>
              <a:ea typeface="DAUL-EQN2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995F-D631-4C53-B931-B0C863FB885D}"/>
              </a:ext>
            </a:extLst>
          </p:cNvPr>
          <p:cNvSpPr txBox="1"/>
          <p:nvPr/>
        </p:nvSpPr>
        <p:spPr>
          <a:xfrm rot="16200000">
            <a:off x="-1104914" y="1516543"/>
            <a:ext cx="4046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HTML</a:t>
            </a:r>
            <a:r>
              <a:rPr lang="ko-KR" altLang="en-US" sz="4400" b="1" dirty="0">
                <a:solidFill>
                  <a:schemeClr val="bg1"/>
                </a:solidFill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+</a:t>
            </a:r>
            <a:r>
              <a:rPr lang="ko-KR" altLang="en-US" sz="4400" b="1" dirty="0">
                <a:solidFill>
                  <a:schemeClr val="bg1"/>
                </a:solidFill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Calisto MT" panose="02040603050505030304" pitchFamily="18" charset="0"/>
                <a:ea typeface="DAUL-EQN2" panose="02030504000101010101" pitchFamily="18" charset="-127"/>
                <a:cs typeface="Arial" panose="020B0604020202020204" pitchFamily="34" charset="0"/>
              </a:rPr>
              <a:t>CSS</a:t>
            </a:r>
            <a:endParaRPr lang="ko-KR" altLang="en-US" sz="8000" b="1" dirty="0">
              <a:solidFill>
                <a:schemeClr val="bg1"/>
              </a:solidFill>
              <a:latin typeface="Calisto MT" panose="02040603050505030304" pitchFamily="18" charset="0"/>
              <a:ea typeface="DAUL-EQN2" panose="02030504000101010101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C355773-DD10-4D54-9B48-62B2C62A5431}"/>
              </a:ext>
            </a:extLst>
          </p:cNvPr>
          <p:cNvSpPr txBox="1"/>
          <p:nvPr/>
        </p:nvSpPr>
        <p:spPr>
          <a:xfrm>
            <a:off x="1881733" y="327199"/>
            <a:ext cx="733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02.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코드 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80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메뉴바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DF672028-C16B-48BB-BD68-BBB9E63408CC}"/>
              </a:ext>
            </a:extLst>
          </p:cNvPr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47" name="Object 5">
              <a:extLst>
                <a:ext uri="{FF2B5EF4-FFF2-40B4-BE49-F238E27FC236}">
                  <a16:creationId xmlns:a16="http://schemas.microsoft.com/office/drawing/2014/main" id="{260B52E9-9A0B-4179-BC62-BA23FC73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pic>
        <p:nvPicPr>
          <p:cNvPr id="4" name="그림 3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59D1C0A1-3C2E-412A-BD51-DBEDF3A97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95500"/>
            <a:ext cx="15587968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C355773-DD10-4D54-9B48-62B2C62A5431}"/>
              </a:ext>
            </a:extLst>
          </p:cNvPr>
          <p:cNvSpPr txBox="1"/>
          <p:nvPr/>
        </p:nvSpPr>
        <p:spPr>
          <a:xfrm>
            <a:off x="1881732" y="327199"/>
            <a:ext cx="9853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02.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코드 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메뉴 스타일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DF672028-C16B-48BB-BD68-BBB9E63408CC}"/>
              </a:ext>
            </a:extLst>
          </p:cNvPr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47" name="Object 5">
              <a:extLst>
                <a:ext uri="{FF2B5EF4-FFF2-40B4-BE49-F238E27FC236}">
                  <a16:creationId xmlns:a16="http://schemas.microsoft.com/office/drawing/2014/main" id="{260B52E9-9A0B-4179-BC62-BA23FC73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9B4CB62-7BC5-4BCB-BA5E-6999C4675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73472"/>
            <a:ext cx="9584724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C355773-DD10-4D54-9B48-62B2C62A5431}"/>
              </a:ext>
            </a:extLst>
          </p:cNvPr>
          <p:cNvSpPr txBox="1"/>
          <p:nvPr/>
        </p:nvSpPr>
        <p:spPr>
          <a:xfrm>
            <a:off x="1881732" y="327199"/>
            <a:ext cx="9853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02.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코드 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책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DF672028-C16B-48BB-BD68-BBB9E63408CC}"/>
              </a:ext>
            </a:extLst>
          </p:cNvPr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47" name="Object 5">
              <a:extLst>
                <a:ext uri="{FF2B5EF4-FFF2-40B4-BE49-F238E27FC236}">
                  <a16:creationId xmlns:a16="http://schemas.microsoft.com/office/drawing/2014/main" id="{260B52E9-9A0B-4179-BC62-BA23FC73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D65EDF7-5409-4008-AB6F-DCD274A83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1104"/>
            <a:ext cx="13476451" cy="825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C355773-DD10-4D54-9B48-62B2C62A5431}"/>
              </a:ext>
            </a:extLst>
          </p:cNvPr>
          <p:cNvSpPr txBox="1"/>
          <p:nvPr/>
        </p:nvSpPr>
        <p:spPr>
          <a:xfrm>
            <a:off x="1881732" y="327199"/>
            <a:ext cx="9853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02.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코드 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영어공부 방법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DF672028-C16B-48BB-BD68-BBB9E63408CC}"/>
              </a:ext>
            </a:extLst>
          </p:cNvPr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47" name="Object 5">
              <a:extLst>
                <a:ext uri="{FF2B5EF4-FFF2-40B4-BE49-F238E27FC236}">
                  <a16:creationId xmlns:a16="http://schemas.microsoft.com/office/drawing/2014/main" id="{260B52E9-9A0B-4179-BC62-BA23FC73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D8CB642-02CE-4833-BA19-1447A4F2F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50638"/>
            <a:ext cx="14958132" cy="841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5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C355773-DD10-4D54-9B48-62B2C62A5431}"/>
              </a:ext>
            </a:extLst>
          </p:cNvPr>
          <p:cNvSpPr txBox="1"/>
          <p:nvPr/>
        </p:nvSpPr>
        <p:spPr>
          <a:xfrm>
            <a:off x="1881732" y="327199"/>
            <a:ext cx="9853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02.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코드 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문법 테이블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DF672028-C16B-48BB-BD68-BBB9E63408CC}"/>
              </a:ext>
            </a:extLst>
          </p:cNvPr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47" name="Object 5">
              <a:extLst>
                <a:ext uri="{FF2B5EF4-FFF2-40B4-BE49-F238E27FC236}">
                  <a16:creationId xmlns:a16="http://schemas.microsoft.com/office/drawing/2014/main" id="{260B52E9-9A0B-4179-BC62-BA23FC73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21EDE82-EF56-482E-8FE6-9A598D1D3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52452"/>
            <a:ext cx="15446045" cy="83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0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C355773-DD10-4D54-9B48-62B2C62A5431}"/>
              </a:ext>
            </a:extLst>
          </p:cNvPr>
          <p:cNvSpPr txBox="1"/>
          <p:nvPr/>
        </p:nvSpPr>
        <p:spPr>
          <a:xfrm>
            <a:off x="1881732" y="327199"/>
            <a:ext cx="9853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02.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코드 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문법 문장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DF672028-C16B-48BB-BD68-BBB9E63408CC}"/>
              </a:ext>
            </a:extLst>
          </p:cNvPr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47" name="Object 5">
              <a:extLst>
                <a:ext uri="{FF2B5EF4-FFF2-40B4-BE49-F238E27FC236}">
                  <a16:creationId xmlns:a16="http://schemas.microsoft.com/office/drawing/2014/main" id="{260B52E9-9A0B-4179-BC62-BA23FC73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2F742A4-4ED6-4524-8560-86A3D4D49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42" y="3039199"/>
            <a:ext cx="15814378" cy="57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2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  <a:solidFill>
              <a:srgbClr val="AAC3C3"/>
            </a:solidFill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A637F23-26AF-421D-A59E-82138F5DA85D}"/>
              </a:ext>
            </a:extLst>
          </p:cNvPr>
          <p:cNvSpPr txBox="1"/>
          <p:nvPr/>
        </p:nvSpPr>
        <p:spPr>
          <a:xfrm>
            <a:off x="1881733" y="327199"/>
            <a:ext cx="733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01.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디자인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465249-498F-45AA-8DF4-8C101A9B0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05100"/>
            <a:ext cx="14563082" cy="68357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691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  <a:solidFill>
              <a:srgbClr val="AAC3C3"/>
            </a:solidFill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A637F23-26AF-421D-A59E-82138F5DA85D}"/>
              </a:ext>
            </a:extLst>
          </p:cNvPr>
          <p:cNvSpPr txBox="1"/>
          <p:nvPr/>
        </p:nvSpPr>
        <p:spPr>
          <a:xfrm>
            <a:off x="1881733" y="327199"/>
            <a:ext cx="733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01.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디자인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57DE6F-D742-4A2A-8393-F2B86585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19300"/>
            <a:ext cx="9144000" cy="77618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F20EF8-EC10-43FF-BB04-E91BCA0C27F3}"/>
              </a:ext>
            </a:extLst>
          </p:cNvPr>
          <p:cNvCxnSpPr>
            <a:cxnSpLocks/>
          </p:cNvCxnSpPr>
          <p:nvPr/>
        </p:nvCxnSpPr>
        <p:spPr>
          <a:xfrm>
            <a:off x="3048000" y="2247900"/>
            <a:ext cx="1371600" cy="0"/>
          </a:xfrm>
          <a:prstGeom prst="straightConnector1">
            <a:avLst/>
          </a:prstGeom>
          <a:ln w="762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2D91546-2C83-47CA-A3A5-8445CE223D09}"/>
              </a:ext>
            </a:extLst>
          </p:cNvPr>
          <p:cNvCxnSpPr>
            <a:cxnSpLocks/>
          </p:cNvCxnSpPr>
          <p:nvPr/>
        </p:nvCxnSpPr>
        <p:spPr>
          <a:xfrm flipH="1">
            <a:off x="11887200" y="4152900"/>
            <a:ext cx="1371600" cy="0"/>
          </a:xfrm>
          <a:prstGeom prst="straightConnector1">
            <a:avLst/>
          </a:prstGeom>
          <a:ln w="762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DC29F3-9E95-4AAF-B434-90194187245C}"/>
              </a:ext>
            </a:extLst>
          </p:cNvPr>
          <p:cNvSpPr txBox="1"/>
          <p:nvPr/>
        </p:nvSpPr>
        <p:spPr>
          <a:xfrm>
            <a:off x="12573000" y="3065004"/>
            <a:ext cx="5162550" cy="280076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책 이미지를</a:t>
            </a:r>
            <a:endParaRPr lang="en-US" altLang="ko-KR" sz="4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누르면 </a:t>
            </a:r>
            <a:endParaRPr lang="en-US" altLang="ko-KR" sz="4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책을 구매할 수 있는</a:t>
            </a:r>
            <a:endParaRPr lang="en-US" altLang="ko-KR" sz="4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사이트로 이동</a:t>
            </a:r>
          </a:p>
        </p:txBody>
      </p:sp>
    </p:spTree>
    <p:extLst>
      <p:ext uri="{BB962C8B-B14F-4D97-AF65-F5344CB8AC3E}">
        <p14:creationId xmlns:p14="http://schemas.microsoft.com/office/powerpoint/2010/main" val="352924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  <a:solidFill>
              <a:srgbClr val="AAC3C3"/>
            </a:solidFill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A637F23-26AF-421D-A59E-82138F5DA85D}"/>
              </a:ext>
            </a:extLst>
          </p:cNvPr>
          <p:cNvSpPr txBox="1"/>
          <p:nvPr/>
        </p:nvSpPr>
        <p:spPr>
          <a:xfrm>
            <a:off x="1881733" y="327199"/>
            <a:ext cx="733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01.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디자인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F20EF8-EC10-43FF-BB04-E91BCA0C27F3}"/>
              </a:ext>
            </a:extLst>
          </p:cNvPr>
          <p:cNvCxnSpPr>
            <a:cxnSpLocks/>
          </p:cNvCxnSpPr>
          <p:nvPr/>
        </p:nvCxnSpPr>
        <p:spPr>
          <a:xfrm>
            <a:off x="2171214" y="2857500"/>
            <a:ext cx="1371600" cy="0"/>
          </a:xfrm>
          <a:prstGeom prst="straightConnector1">
            <a:avLst/>
          </a:prstGeom>
          <a:ln w="762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C4B92FD-D7E3-4EE9-9235-1F975549C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14" y="2190494"/>
            <a:ext cx="14273237" cy="75250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871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  <a:solidFill>
              <a:srgbClr val="AAC3C3"/>
            </a:solidFill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A637F23-26AF-421D-A59E-82138F5DA85D}"/>
              </a:ext>
            </a:extLst>
          </p:cNvPr>
          <p:cNvSpPr txBox="1"/>
          <p:nvPr/>
        </p:nvSpPr>
        <p:spPr>
          <a:xfrm>
            <a:off x="1881733" y="327199"/>
            <a:ext cx="733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01.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디자인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F20EF8-EC10-43FF-BB04-E91BCA0C27F3}"/>
              </a:ext>
            </a:extLst>
          </p:cNvPr>
          <p:cNvCxnSpPr>
            <a:cxnSpLocks/>
          </p:cNvCxnSpPr>
          <p:nvPr/>
        </p:nvCxnSpPr>
        <p:spPr>
          <a:xfrm>
            <a:off x="2590800" y="3314700"/>
            <a:ext cx="1371600" cy="0"/>
          </a:xfrm>
          <a:prstGeom prst="straightConnector1">
            <a:avLst/>
          </a:prstGeom>
          <a:ln w="762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E06E773-8A3F-47E0-97A7-C4E5B98E2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52700"/>
            <a:ext cx="13625657" cy="71134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098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E69EE9D-3A41-4C4C-AEB4-A1A7BDAB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94720"/>
            <a:ext cx="15653472" cy="55096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01" name="그룹 1001"/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  <a:solidFill>
              <a:srgbClr val="AAC3C3"/>
            </a:solidFill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A637F23-26AF-421D-A59E-82138F5DA85D}"/>
              </a:ext>
            </a:extLst>
          </p:cNvPr>
          <p:cNvSpPr txBox="1"/>
          <p:nvPr/>
        </p:nvSpPr>
        <p:spPr>
          <a:xfrm>
            <a:off x="1881733" y="327199"/>
            <a:ext cx="733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01.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디자인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F20EF8-EC10-43FF-BB04-E91BCA0C27F3}"/>
              </a:ext>
            </a:extLst>
          </p:cNvPr>
          <p:cNvCxnSpPr>
            <a:cxnSpLocks/>
          </p:cNvCxnSpPr>
          <p:nvPr/>
        </p:nvCxnSpPr>
        <p:spPr>
          <a:xfrm flipH="1">
            <a:off x="4535201" y="4381500"/>
            <a:ext cx="1447800" cy="0"/>
          </a:xfrm>
          <a:prstGeom prst="straightConnector1">
            <a:avLst/>
          </a:prstGeom>
          <a:ln w="762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25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33D9248-B8B4-4500-A8DB-5BE5F5E80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40292"/>
            <a:ext cx="16148129" cy="58754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01" name="그룹 1001"/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  <a:solidFill>
              <a:srgbClr val="AAC3C3"/>
            </a:solidFill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A637F23-26AF-421D-A59E-82138F5DA85D}"/>
              </a:ext>
            </a:extLst>
          </p:cNvPr>
          <p:cNvSpPr txBox="1"/>
          <p:nvPr/>
        </p:nvSpPr>
        <p:spPr>
          <a:xfrm>
            <a:off x="1881733" y="327199"/>
            <a:ext cx="733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01.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디자인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F20EF8-EC10-43FF-BB04-E91BCA0C27F3}"/>
              </a:ext>
            </a:extLst>
          </p:cNvPr>
          <p:cNvCxnSpPr>
            <a:cxnSpLocks/>
          </p:cNvCxnSpPr>
          <p:nvPr/>
        </p:nvCxnSpPr>
        <p:spPr>
          <a:xfrm flipH="1">
            <a:off x="3810000" y="4610100"/>
            <a:ext cx="1447800" cy="0"/>
          </a:xfrm>
          <a:prstGeom prst="straightConnector1">
            <a:avLst/>
          </a:prstGeom>
          <a:ln w="762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9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C355773-DD10-4D54-9B48-62B2C62A5431}"/>
              </a:ext>
            </a:extLst>
          </p:cNvPr>
          <p:cNvSpPr txBox="1"/>
          <p:nvPr/>
        </p:nvSpPr>
        <p:spPr>
          <a:xfrm>
            <a:off x="1881733" y="327199"/>
            <a:ext cx="733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02.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코드 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인덱스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DF672028-C16B-48BB-BD68-BBB9E63408CC}"/>
              </a:ext>
            </a:extLst>
          </p:cNvPr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47" name="Object 5">
              <a:extLst>
                <a:ext uri="{FF2B5EF4-FFF2-40B4-BE49-F238E27FC236}">
                  <a16:creationId xmlns:a16="http://schemas.microsoft.com/office/drawing/2014/main" id="{260B52E9-9A0B-4179-BC62-BA23FC73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3274FCD-7ED0-454F-8DB3-15EAEBF77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65128"/>
            <a:ext cx="15151261" cy="746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8380000" y="3192071"/>
            <a:ext cx="18285714" cy="1525714"/>
            <a:chOff x="-8380000" y="3192071"/>
            <a:chExt cx="18285714" cy="152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8380000" y="3192071"/>
              <a:ext cx="18285714" cy="152571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C355773-DD10-4D54-9B48-62B2C62A5431}"/>
              </a:ext>
            </a:extLst>
          </p:cNvPr>
          <p:cNvSpPr txBox="1"/>
          <p:nvPr/>
        </p:nvSpPr>
        <p:spPr>
          <a:xfrm>
            <a:off x="1881733" y="327199"/>
            <a:ext cx="733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02.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코드 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공지</a:t>
            </a:r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DF672028-C16B-48BB-BD68-BBB9E63408CC}"/>
              </a:ext>
            </a:extLst>
          </p:cNvPr>
          <p:cNvGrpSpPr/>
          <p:nvPr/>
        </p:nvGrpSpPr>
        <p:grpSpPr>
          <a:xfrm>
            <a:off x="1976942" y="1544068"/>
            <a:ext cx="7167058" cy="106570"/>
            <a:chOff x="1764820" y="2156311"/>
            <a:chExt cx="7167058" cy="106570"/>
          </a:xfrm>
        </p:grpSpPr>
        <p:pic>
          <p:nvPicPr>
            <p:cNvPr id="47" name="Object 5">
              <a:extLst>
                <a:ext uri="{FF2B5EF4-FFF2-40B4-BE49-F238E27FC236}">
                  <a16:creationId xmlns:a16="http://schemas.microsoft.com/office/drawing/2014/main" id="{260B52E9-9A0B-4179-BC62-BA23FC73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64820" y="2156311"/>
              <a:ext cx="7167058" cy="106570"/>
            </a:xfrm>
            <a:prstGeom prst="rect">
              <a:avLst/>
            </a:prstGeom>
          </p:spPr>
        </p:pic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24E38AD-9623-4098-B3BF-10B18164B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85109"/>
            <a:ext cx="15483435" cy="84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9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91</Words>
  <Application>Microsoft Office PowerPoint</Application>
  <PresentationFormat>사용자 지정</PresentationFormat>
  <Paragraphs>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 ExtraBold</vt:lpstr>
      <vt:lpstr>나눔바른고딕</vt:lpstr>
      <vt:lpstr>Arial</vt:lpstr>
      <vt:lpstr>Calibri</vt:lpstr>
      <vt:lpstr>Calisto MT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서선화</cp:lastModifiedBy>
  <cp:revision>190</cp:revision>
  <dcterms:created xsi:type="dcterms:W3CDTF">2021-08-14T16:43:22Z</dcterms:created>
  <dcterms:modified xsi:type="dcterms:W3CDTF">2021-12-07T15:39:07Z</dcterms:modified>
</cp:coreProperties>
</file>